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072" r:id="rId2"/>
    <p:sldMasterId id="2147484368" r:id="rId3"/>
    <p:sldMasterId id="2147484058" r:id="rId4"/>
    <p:sldMasterId id="2147484533" r:id="rId5"/>
  </p:sldMasterIdLst>
  <p:notesMasterIdLst>
    <p:notesMasterId r:id="rId42"/>
  </p:notesMasterIdLst>
  <p:handoutMasterIdLst>
    <p:handoutMasterId r:id="rId43"/>
  </p:handoutMasterIdLst>
  <p:sldIdLst>
    <p:sldId id="276" r:id="rId6"/>
    <p:sldId id="613" r:id="rId7"/>
    <p:sldId id="624" r:id="rId8"/>
    <p:sldId id="625" r:id="rId9"/>
    <p:sldId id="638" r:id="rId10"/>
    <p:sldId id="620" r:id="rId11"/>
    <p:sldId id="595" r:id="rId12"/>
    <p:sldId id="640" r:id="rId13"/>
    <p:sldId id="639" r:id="rId14"/>
    <p:sldId id="384" r:id="rId15"/>
    <p:sldId id="658" r:id="rId16"/>
    <p:sldId id="899" r:id="rId17"/>
    <p:sldId id="288" r:id="rId18"/>
    <p:sldId id="897" r:id="rId19"/>
    <p:sldId id="900" r:id="rId20"/>
    <p:sldId id="660" r:id="rId21"/>
    <p:sldId id="297" r:id="rId22"/>
    <p:sldId id="889" r:id="rId23"/>
    <p:sldId id="890" r:id="rId24"/>
    <p:sldId id="891" r:id="rId25"/>
    <p:sldId id="892" r:id="rId26"/>
    <p:sldId id="637" r:id="rId27"/>
    <p:sldId id="893" r:id="rId28"/>
    <p:sldId id="894" r:id="rId29"/>
    <p:sldId id="883" r:id="rId30"/>
    <p:sldId id="888" r:id="rId31"/>
    <p:sldId id="662" r:id="rId32"/>
    <p:sldId id="895" r:id="rId33"/>
    <p:sldId id="886" r:id="rId34"/>
    <p:sldId id="876" r:id="rId35"/>
    <p:sldId id="880" r:id="rId36"/>
    <p:sldId id="873" r:id="rId37"/>
    <p:sldId id="636" r:id="rId38"/>
    <p:sldId id="661" r:id="rId39"/>
    <p:sldId id="322" r:id="rId40"/>
    <p:sldId id="274" r:id="rId41"/>
  </p:sldIdLst>
  <p:sldSz cx="11198225" cy="62992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2">
          <p15:clr>
            <a:srgbClr val="A4A3A4"/>
          </p15:clr>
        </p15:guide>
        <p15:guide id="2" orient="horz" pos="669" userDrawn="1">
          <p15:clr>
            <a:srgbClr val="A4A3A4"/>
          </p15:clr>
        </p15:guide>
        <p15:guide id="3" pos="3708" userDrawn="1">
          <p15:clr>
            <a:srgbClr val="A4A3A4"/>
          </p15:clr>
        </p15:guide>
        <p15:guide id="4" pos="6702">
          <p15:clr>
            <a:srgbClr val="A4A3A4"/>
          </p15:clr>
        </p15:guide>
        <p15:guide id="5" orient="horz" pos="3798">
          <p15:clr>
            <a:srgbClr val="A4A3A4"/>
          </p15:clr>
        </p15:guide>
        <p15:guide id="6" orient="horz" pos="170">
          <p15:clr>
            <a:srgbClr val="A4A3A4"/>
          </p15:clr>
        </p15:guide>
        <p15:guide id="7" orient="horz" pos="2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E4262"/>
    <a:srgbClr val="0A2F46"/>
    <a:srgbClr val="004EA2"/>
    <a:srgbClr val="145783"/>
    <a:srgbClr val="BBBCBD"/>
    <a:srgbClr val="4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86" y="54"/>
      </p:cViewPr>
      <p:guideLst>
        <p:guide pos="352"/>
        <p:guide orient="horz" pos="669"/>
        <p:guide pos="3708"/>
        <p:guide pos="6702"/>
        <p:guide orient="horz" pos="3798"/>
        <p:guide orient="horz" pos="170"/>
        <p:guide orient="horz" pos="26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76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F2DEE3-34AA-4918-BE24-FCF3AB4F05DA}" type="datetimeFigureOut">
              <a:rPr lang="zh-CN" altLang="en-US"/>
              <a:pPr>
                <a:defRPr/>
              </a:pPr>
              <a:t>2018/7/18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328E12-D7CB-45E8-ABB0-EF009AF0DB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33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5AE07-58BE-4436-8C57-054484632FB7}" type="datetimeFigureOut">
              <a:rPr lang="zh-CN" altLang="en-US" smtClean="0"/>
              <a:t>2018/7/18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D7E1-7853-4092-814C-D7EA4ADD3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77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>
            <a:extLst>
              <a:ext uri="{FF2B5EF4-FFF2-40B4-BE49-F238E27FC236}">
                <a16:creationId xmlns:a16="http://schemas.microsoft.com/office/drawing/2014/main" id="{596B0F0D-B16C-4E00-9CFE-5B5F34BA8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备注占位符 2">
            <a:extLst>
              <a:ext uri="{FF2B5EF4-FFF2-40B4-BE49-F238E27FC236}">
                <a16:creationId xmlns:a16="http://schemas.microsoft.com/office/drawing/2014/main" id="{6B11EA5C-833B-401D-8047-40E723A8F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18788" name="灯片编号占位符 3">
            <a:extLst>
              <a:ext uri="{FF2B5EF4-FFF2-40B4-BE49-F238E27FC236}">
                <a16:creationId xmlns:a16="http://schemas.microsoft.com/office/drawing/2014/main" id="{8E7B82D7-C3F4-4DA0-9187-C7D572EE8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E512FC-8932-4543-B508-85C661CC6F2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11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472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83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174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831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76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17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35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21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194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83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1D262-8F8D-48AD-914F-899862D610B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26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34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216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72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>
            <a:extLst>
              <a:ext uri="{FF2B5EF4-FFF2-40B4-BE49-F238E27FC236}">
                <a16:creationId xmlns:a16="http://schemas.microsoft.com/office/drawing/2014/main" id="{596B0F0D-B16C-4E00-9CFE-5B5F34BA8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备注占位符 2">
            <a:extLst>
              <a:ext uri="{FF2B5EF4-FFF2-40B4-BE49-F238E27FC236}">
                <a16:creationId xmlns:a16="http://schemas.microsoft.com/office/drawing/2014/main" id="{6B11EA5C-833B-401D-8047-40E723A8F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18788" name="灯片编号占位符 3">
            <a:extLst>
              <a:ext uri="{FF2B5EF4-FFF2-40B4-BE49-F238E27FC236}">
                <a16:creationId xmlns:a16="http://schemas.microsoft.com/office/drawing/2014/main" id="{8E7B82D7-C3F4-4DA0-9187-C7D572EE8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E512FC-8932-4543-B508-85C661CC6F2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31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B91C4F-FCB2-4F04-9F32-3A40BFAE3D8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58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273BE259-B6DC-42FF-8E47-0FD030815C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59489094-C6E3-4771-850F-013BD52A2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D6CABE07-FDB7-49B0-8478-C4164D4CD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7B10B30-7A8B-480C-A3E5-610F8303A6A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4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>
            <a:extLst>
              <a:ext uri="{FF2B5EF4-FFF2-40B4-BE49-F238E27FC236}">
                <a16:creationId xmlns:a16="http://schemas.microsoft.com/office/drawing/2014/main" id="{596B0F0D-B16C-4E00-9CFE-5B5F34BA8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备注占位符 2">
            <a:extLst>
              <a:ext uri="{FF2B5EF4-FFF2-40B4-BE49-F238E27FC236}">
                <a16:creationId xmlns:a16="http://schemas.microsoft.com/office/drawing/2014/main" id="{6B11EA5C-833B-401D-8047-40E723A8F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18788" name="灯片编号占位符 3">
            <a:extLst>
              <a:ext uri="{FF2B5EF4-FFF2-40B4-BE49-F238E27FC236}">
                <a16:creationId xmlns:a16="http://schemas.microsoft.com/office/drawing/2014/main" id="{8E7B82D7-C3F4-4DA0-9187-C7D572EE8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E512FC-8932-4543-B508-85C661CC6F2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401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D990-1CC4-44B2-9F31-19CC021CC5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>
            <a:extLst>
              <a:ext uri="{FF2B5EF4-FFF2-40B4-BE49-F238E27FC236}">
                <a16:creationId xmlns:a16="http://schemas.microsoft.com/office/drawing/2014/main" id="{596B0F0D-B16C-4E00-9CFE-5B5F34BA8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备注占位符 2">
            <a:extLst>
              <a:ext uri="{FF2B5EF4-FFF2-40B4-BE49-F238E27FC236}">
                <a16:creationId xmlns:a16="http://schemas.microsoft.com/office/drawing/2014/main" id="{6B11EA5C-833B-401D-8047-40E723A8F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18788" name="灯片编号占位符 3">
            <a:extLst>
              <a:ext uri="{FF2B5EF4-FFF2-40B4-BE49-F238E27FC236}">
                <a16:creationId xmlns:a16="http://schemas.microsoft.com/office/drawing/2014/main" id="{8E7B82D7-C3F4-4DA0-9187-C7D572EE8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E512FC-8932-4543-B508-85C661CC6F2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089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77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FBD84-B3F3-4370-ADC7-2891F01330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54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90488"/>
            <a:ext cx="11222038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7213"/>
            <a:ext cx="3168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670550"/>
            <a:ext cx="20875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9937" y="2069480"/>
            <a:ext cx="9658350" cy="1217612"/>
          </a:xfrm>
          <a:prstGeom prst="rect">
            <a:avLst/>
          </a:prstGeom>
        </p:spPr>
        <p:txBody>
          <a:bodyPr anchor="ctr"/>
          <a:lstStyle>
            <a:lvl1pPr algn="ctr">
              <a:defRPr lang="zh-CN" altLang="en-US" sz="44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632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1495425" y="17811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9"/>
          <p:cNvGrpSpPr>
            <a:grpSpLocks/>
          </p:cNvGrpSpPr>
          <p:nvPr userDrawn="1"/>
        </p:nvGrpSpPr>
        <p:grpSpPr bwMode="auto">
          <a:xfrm>
            <a:off x="631255" y="1781175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2" name="矩形 1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 bwMode="auto">
          <a:xfrm>
            <a:off x="14954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9"/>
          <p:cNvGrpSpPr>
            <a:grpSpLocks/>
          </p:cNvGrpSpPr>
          <p:nvPr userDrawn="1"/>
        </p:nvGrpSpPr>
        <p:grpSpPr bwMode="auto">
          <a:xfrm>
            <a:off x="631056" y="2645544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6" name="矩形 1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 userDrawn="1"/>
        </p:nvSpPr>
        <p:spPr bwMode="auto">
          <a:xfrm>
            <a:off x="1495425" y="35099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9" name="组合 9"/>
          <p:cNvGrpSpPr>
            <a:grpSpLocks/>
          </p:cNvGrpSpPr>
          <p:nvPr userDrawn="1"/>
        </p:nvGrpSpPr>
        <p:grpSpPr bwMode="auto">
          <a:xfrm>
            <a:off x="631255" y="350936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0" name="矩形 1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 userDrawn="1"/>
        </p:nvSpPr>
        <p:spPr bwMode="auto">
          <a:xfrm>
            <a:off x="1495425" y="4373563"/>
            <a:ext cx="3960813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3" name="组合 9"/>
          <p:cNvGrpSpPr>
            <a:grpSpLocks/>
          </p:cNvGrpSpPr>
          <p:nvPr userDrawn="1"/>
        </p:nvGrpSpPr>
        <p:grpSpPr bwMode="auto">
          <a:xfrm>
            <a:off x="631825" y="4373563"/>
            <a:ext cx="792163" cy="776287"/>
            <a:chOff x="702568" y="1781448"/>
            <a:chExt cx="792088" cy="775277"/>
          </a:xfrm>
        </p:grpSpPr>
        <p:sp>
          <p:nvSpPr>
            <p:cNvPr id="24" name="矩形 23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副标题 2"/>
            <p:cNvSpPr txBox="1">
              <a:spLocks/>
            </p:cNvSpPr>
            <p:nvPr userDrawn="1"/>
          </p:nvSpPr>
          <p:spPr>
            <a:xfrm>
              <a:off x="783523" y="1941576"/>
              <a:ext cx="711133" cy="58502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 userDrawn="1"/>
        </p:nvSpPr>
        <p:spPr bwMode="auto">
          <a:xfrm>
            <a:off x="6678613" y="1781175"/>
            <a:ext cx="3960812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7" name="组合 9"/>
          <p:cNvGrpSpPr>
            <a:grpSpLocks/>
          </p:cNvGrpSpPr>
          <p:nvPr userDrawn="1"/>
        </p:nvGrpSpPr>
        <p:grpSpPr bwMode="auto">
          <a:xfrm>
            <a:off x="5815632" y="1781448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8" name="矩形 27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 userDrawn="1"/>
        </p:nvSpPr>
        <p:spPr bwMode="auto">
          <a:xfrm>
            <a:off x="6678613" y="26463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1" name="组合 9"/>
          <p:cNvGrpSpPr>
            <a:grpSpLocks/>
          </p:cNvGrpSpPr>
          <p:nvPr userDrawn="1"/>
        </p:nvGrpSpPr>
        <p:grpSpPr bwMode="auto">
          <a:xfrm>
            <a:off x="5815433" y="264581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2" name="矩形 3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 userDrawn="1"/>
        </p:nvSpPr>
        <p:spPr bwMode="auto">
          <a:xfrm>
            <a:off x="6678613" y="35099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5" name="组合 9"/>
          <p:cNvGrpSpPr>
            <a:grpSpLocks/>
          </p:cNvGrpSpPr>
          <p:nvPr userDrawn="1"/>
        </p:nvGrpSpPr>
        <p:grpSpPr bwMode="auto">
          <a:xfrm>
            <a:off x="5815632" y="3509640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6" name="矩形 3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 userDrawn="1"/>
        </p:nvSpPr>
        <p:spPr bwMode="auto">
          <a:xfrm>
            <a:off x="6678613" y="43735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9" name="组合 9"/>
          <p:cNvGrpSpPr>
            <a:grpSpLocks/>
          </p:cNvGrpSpPr>
          <p:nvPr userDrawn="1"/>
        </p:nvGrpSpPr>
        <p:grpSpPr bwMode="auto">
          <a:xfrm>
            <a:off x="5815433" y="4374009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40" name="矩形 3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 userDrawn="1"/>
        </p:nvSpPr>
        <p:spPr bwMode="auto">
          <a:xfrm>
            <a:off x="66770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97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1531168" y="1932975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9" name="文本占位符 98"/>
          <p:cNvSpPr>
            <a:spLocks noGrp="1"/>
          </p:cNvSpPr>
          <p:nvPr>
            <p:ph type="body" sz="quarter" idx="11"/>
          </p:nvPr>
        </p:nvSpPr>
        <p:spPr>
          <a:xfrm>
            <a:off x="1551049" y="2798580"/>
            <a:ext cx="3725452" cy="5181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1" name="文本占位符 100"/>
          <p:cNvSpPr>
            <a:spLocks noGrp="1"/>
          </p:cNvSpPr>
          <p:nvPr>
            <p:ph type="body" sz="quarter" idx="12"/>
          </p:nvPr>
        </p:nvSpPr>
        <p:spPr>
          <a:xfrm>
            <a:off x="1560663" y="3638483"/>
            <a:ext cx="3715838" cy="5835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3" name="文本占位符 102"/>
          <p:cNvSpPr>
            <a:spLocks noGrp="1"/>
          </p:cNvSpPr>
          <p:nvPr>
            <p:ph type="body" sz="quarter" idx="13"/>
          </p:nvPr>
        </p:nvSpPr>
        <p:spPr>
          <a:xfrm>
            <a:off x="1560663" y="4535562"/>
            <a:ext cx="3715838" cy="4758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" name="文本占位符 96"/>
          <p:cNvSpPr>
            <a:spLocks noGrp="1"/>
          </p:cNvSpPr>
          <p:nvPr>
            <p:ph type="body" sz="quarter" idx="14"/>
          </p:nvPr>
        </p:nvSpPr>
        <p:spPr>
          <a:xfrm>
            <a:off x="6751240" y="1937827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6" name="文本占位符 96"/>
          <p:cNvSpPr>
            <a:spLocks noGrp="1"/>
          </p:cNvSpPr>
          <p:nvPr>
            <p:ph type="body" sz="quarter" idx="15"/>
          </p:nvPr>
        </p:nvSpPr>
        <p:spPr>
          <a:xfrm>
            <a:off x="6751240" y="2801650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7" name="文本占位符 96"/>
          <p:cNvSpPr>
            <a:spLocks noGrp="1"/>
          </p:cNvSpPr>
          <p:nvPr>
            <p:ph type="body" sz="quarter" idx="16"/>
          </p:nvPr>
        </p:nvSpPr>
        <p:spPr>
          <a:xfrm>
            <a:off x="6751240" y="3665643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8" name="文本占位符 96"/>
          <p:cNvSpPr>
            <a:spLocks noGrp="1"/>
          </p:cNvSpPr>
          <p:nvPr>
            <p:ph type="body" sz="quarter" idx="17"/>
          </p:nvPr>
        </p:nvSpPr>
        <p:spPr>
          <a:xfrm>
            <a:off x="6751240" y="4547822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7618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1495425" y="17811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9"/>
          <p:cNvGrpSpPr>
            <a:grpSpLocks/>
          </p:cNvGrpSpPr>
          <p:nvPr userDrawn="1"/>
        </p:nvGrpSpPr>
        <p:grpSpPr bwMode="auto">
          <a:xfrm>
            <a:off x="631255" y="1781175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2" name="矩形 1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 bwMode="auto">
          <a:xfrm>
            <a:off x="14954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9"/>
          <p:cNvGrpSpPr>
            <a:grpSpLocks/>
          </p:cNvGrpSpPr>
          <p:nvPr userDrawn="1"/>
        </p:nvGrpSpPr>
        <p:grpSpPr bwMode="auto">
          <a:xfrm>
            <a:off x="631056" y="2645544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6" name="矩形 1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 userDrawn="1"/>
        </p:nvSpPr>
        <p:spPr bwMode="auto">
          <a:xfrm>
            <a:off x="1495425" y="35099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9" name="组合 9"/>
          <p:cNvGrpSpPr>
            <a:grpSpLocks/>
          </p:cNvGrpSpPr>
          <p:nvPr userDrawn="1"/>
        </p:nvGrpSpPr>
        <p:grpSpPr bwMode="auto">
          <a:xfrm>
            <a:off x="631255" y="350936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0" name="矩形 1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 userDrawn="1"/>
        </p:nvSpPr>
        <p:spPr bwMode="auto">
          <a:xfrm>
            <a:off x="1495425" y="43735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3" name="组合 9"/>
          <p:cNvGrpSpPr>
            <a:grpSpLocks/>
          </p:cNvGrpSpPr>
          <p:nvPr userDrawn="1"/>
        </p:nvGrpSpPr>
        <p:grpSpPr bwMode="auto">
          <a:xfrm>
            <a:off x="631056" y="4373736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4" name="矩形 23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 userDrawn="1"/>
        </p:nvSpPr>
        <p:spPr bwMode="auto">
          <a:xfrm>
            <a:off x="6678613" y="1781175"/>
            <a:ext cx="3960812" cy="776288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7" name="组合 9"/>
          <p:cNvGrpSpPr>
            <a:grpSpLocks/>
          </p:cNvGrpSpPr>
          <p:nvPr userDrawn="1"/>
        </p:nvGrpSpPr>
        <p:grpSpPr bwMode="auto">
          <a:xfrm>
            <a:off x="5815013" y="1781175"/>
            <a:ext cx="792162" cy="776288"/>
            <a:chOff x="702568" y="1781448"/>
            <a:chExt cx="792088" cy="775277"/>
          </a:xfrm>
        </p:grpSpPr>
        <p:sp>
          <p:nvSpPr>
            <p:cNvPr id="28" name="矩形 27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副标题 2"/>
            <p:cNvSpPr txBox="1">
              <a:spLocks/>
            </p:cNvSpPr>
            <p:nvPr userDrawn="1"/>
          </p:nvSpPr>
          <p:spPr>
            <a:xfrm>
              <a:off x="783522" y="1941577"/>
              <a:ext cx="711134" cy="585024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 userDrawn="1"/>
        </p:nvSpPr>
        <p:spPr bwMode="auto">
          <a:xfrm>
            <a:off x="6678613" y="26463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1" name="组合 9"/>
          <p:cNvGrpSpPr>
            <a:grpSpLocks/>
          </p:cNvGrpSpPr>
          <p:nvPr userDrawn="1"/>
        </p:nvGrpSpPr>
        <p:grpSpPr bwMode="auto">
          <a:xfrm>
            <a:off x="5815433" y="264581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2" name="矩形 3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 userDrawn="1"/>
        </p:nvSpPr>
        <p:spPr bwMode="auto">
          <a:xfrm>
            <a:off x="6678613" y="35099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5" name="组合 9"/>
          <p:cNvGrpSpPr>
            <a:grpSpLocks/>
          </p:cNvGrpSpPr>
          <p:nvPr userDrawn="1"/>
        </p:nvGrpSpPr>
        <p:grpSpPr bwMode="auto">
          <a:xfrm>
            <a:off x="5815632" y="3509640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6" name="矩形 3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 userDrawn="1"/>
        </p:nvSpPr>
        <p:spPr bwMode="auto">
          <a:xfrm>
            <a:off x="6678613" y="43735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9" name="组合 9"/>
          <p:cNvGrpSpPr>
            <a:grpSpLocks/>
          </p:cNvGrpSpPr>
          <p:nvPr userDrawn="1"/>
        </p:nvGrpSpPr>
        <p:grpSpPr bwMode="auto">
          <a:xfrm>
            <a:off x="5815433" y="4374009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40" name="矩形 3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 userDrawn="1"/>
        </p:nvSpPr>
        <p:spPr bwMode="auto">
          <a:xfrm>
            <a:off x="66770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97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1531168" y="1932975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9" name="文本占位符 98"/>
          <p:cNvSpPr>
            <a:spLocks noGrp="1"/>
          </p:cNvSpPr>
          <p:nvPr>
            <p:ph type="body" sz="quarter" idx="11"/>
          </p:nvPr>
        </p:nvSpPr>
        <p:spPr>
          <a:xfrm>
            <a:off x="1551049" y="2798580"/>
            <a:ext cx="3725452" cy="5181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1" name="文本占位符 100"/>
          <p:cNvSpPr>
            <a:spLocks noGrp="1"/>
          </p:cNvSpPr>
          <p:nvPr>
            <p:ph type="body" sz="quarter" idx="12"/>
          </p:nvPr>
        </p:nvSpPr>
        <p:spPr>
          <a:xfrm>
            <a:off x="1560663" y="3638483"/>
            <a:ext cx="3715838" cy="5835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3" name="文本占位符 102"/>
          <p:cNvSpPr>
            <a:spLocks noGrp="1"/>
          </p:cNvSpPr>
          <p:nvPr>
            <p:ph type="body" sz="quarter" idx="13"/>
          </p:nvPr>
        </p:nvSpPr>
        <p:spPr>
          <a:xfrm>
            <a:off x="1560663" y="4535562"/>
            <a:ext cx="3715838" cy="4758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" name="文本占位符 96"/>
          <p:cNvSpPr>
            <a:spLocks noGrp="1"/>
          </p:cNvSpPr>
          <p:nvPr>
            <p:ph type="body" sz="quarter" idx="14"/>
          </p:nvPr>
        </p:nvSpPr>
        <p:spPr>
          <a:xfrm>
            <a:off x="6751240" y="1937827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6" name="文本占位符 96"/>
          <p:cNvSpPr>
            <a:spLocks noGrp="1"/>
          </p:cNvSpPr>
          <p:nvPr>
            <p:ph type="body" sz="quarter" idx="15"/>
          </p:nvPr>
        </p:nvSpPr>
        <p:spPr>
          <a:xfrm>
            <a:off x="6751240" y="2801650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7" name="文本占位符 96"/>
          <p:cNvSpPr>
            <a:spLocks noGrp="1"/>
          </p:cNvSpPr>
          <p:nvPr>
            <p:ph type="body" sz="quarter" idx="16"/>
          </p:nvPr>
        </p:nvSpPr>
        <p:spPr>
          <a:xfrm>
            <a:off x="6751240" y="3665643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8" name="文本占位符 96"/>
          <p:cNvSpPr>
            <a:spLocks noGrp="1"/>
          </p:cNvSpPr>
          <p:nvPr>
            <p:ph type="body" sz="quarter" idx="17"/>
          </p:nvPr>
        </p:nvSpPr>
        <p:spPr>
          <a:xfrm>
            <a:off x="6751240" y="4547822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9441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1495425" y="17811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9"/>
          <p:cNvGrpSpPr>
            <a:grpSpLocks/>
          </p:cNvGrpSpPr>
          <p:nvPr userDrawn="1"/>
        </p:nvGrpSpPr>
        <p:grpSpPr bwMode="auto">
          <a:xfrm>
            <a:off x="631255" y="1781175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2" name="矩形 1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 bwMode="auto">
          <a:xfrm>
            <a:off x="14954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9"/>
          <p:cNvGrpSpPr>
            <a:grpSpLocks/>
          </p:cNvGrpSpPr>
          <p:nvPr userDrawn="1"/>
        </p:nvGrpSpPr>
        <p:grpSpPr bwMode="auto">
          <a:xfrm>
            <a:off x="631056" y="2645544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6" name="矩形 1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 userDrawn="1"/>
        </p:nvSpPr>
        <p:spPr bwMode="auto">
          <a:xfrm>
            <a:off x="1495425" y="35099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9" name="组合 9"/>
          <p:cNvGrpSpPr>
            <a:grpSpLocks/>
          </p:cNvGrpSpPr>
          <p:nvPr userDrawn="1"/>
        </p:nvGrpSpPr>
        <p:grpSpPr bwMode="auto">
          <a:xfrm>
            <a:off x="631255" y="350936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0" name="矩形 1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 userDrawn="1"/>
        </p:nvSpPr>
        <p:spPr bwMode="auto">
          <a:xfrm>
            <a:off x="1495425" y="43735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3" name="组合 9"/>
          <p:cNvGrpSpPr>
            <a:grpSpLocks/>
          </p:cNvGrpSpPr>
          <p:nvPr userDrawn="1"/>
        </p:nvGrpSpPr>
        <p:grpSpPr bwMode="auto">
          <a:xfrm>
            <a:off x="631056" y="4373736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4" name="矩形 23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 userDrawn="1"/>
        </p:nvSpPr>
        <p:spPr bwMode="auto">
          <a:xfrm>
            <a:off x="6678613" y="1781175"/>
            <a:ext cx="3960812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7" name="组合 9"/>
          <p:cNvGrpSpPr>
            <a:grpSpLocks/>
          </p:cNvGrpSpPr>
          <p:nvPr userDrawn="1"/>
        </p:nvGrpSpPr>
        <p:grpSpPr bwMode="auto">
          <a:xfrm>
            <a:off x="5815632" y="1781448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8" name="矩形 27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 userDrawn="1"/>
        </p:nvSpPr>
        <p:spPr bwMode="auto">
          <a:xfrm>
            <a:off x="6678613" y="26463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1" name="组合 9"/>
          <p:cNvGrpSpPr>
            <a:grpSpLocks/>
          </p:cNvGrpSpPr>
          <p:nvPr userDrawn="1"/>
        </p:nvGrpSpPr>
        <p:grpSpPr bwMode="auto">
          <a:xfrm>
            <a:off x="5815013" y="2646363"/>
            <a:ext cx="792162" cy="776287"/>
            <a:chOff x="702568" y="1781448"/>
            <a:chExt cx="792088" cy="775277"/>
          </a:xfrm>
        </p:grpSpPr>
        <p:sp>
          <p:nvSpPr>
            <p:cNvPr id="32" name="矩形 31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副标题 2"/>
            <p:cNvSpPr txBox="1">
              <a:spLocks/>
            </p:cNvSpPr>
            <p:nvPr userDrawn="1"/>
          </p:nvSpPr>
          <p:spPr>
            <a:xfrm>
              <a:off x="783522" y="1941576"/>
              <a:ext cx="711134" cy="58502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 userDrawn="1"/>
        </p:nvSpPr>
        <p:spPr bwMode="auto">
          <a:xfrm>
            <a:off x="6678613" y="35099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5" name="组合 9"/>
          <p:cNvGrpSpPr>
            <a:grpSpLocks/>
          </p:cNvGrpSpPr>
          <p:nvPr userDrawn="1"/>
        </p:nvGrpSpPr>
        <p:grpSpPr bwMode="auto">
          <a:xfrm>
            <a:off x="5815632" y="3509640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6" name="矩形 3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 userDrawn="1"/>
        </p:nvSpPr>
        <p:spPr bwMode="auto">
          <a:xfrm>
            <a:off x="6678613" y="43735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9" name="组合 9"/>
          <p:cNvGrpSpPr>
            <a:grpSpLocks/>
          </p:cNvGrpSpPr>
          <p:nvPr userDrawn="1"/>
        </p:nvGrpSpPr>
        <p:grpSpPr bwMode="auto">
          <a:xfrm>
            <a:off x="5815433" y="4374009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40" name="矩形 3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 userDrawn="1"/>
        </p:nvSpPr>
        <p:spPr bwMode="auto">
          <a:xfrm>
            <a:off x="6677025" y="2644775"/>
            <a:ext cx="3960813" cy="776288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97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1531168" y="1932975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9" name="文本占位符 98"/>
          <p:cNvSpPr>
            <a:spLocks noGrp="1"/>
          </p:cNvSpPr>
          <p:nvPr>
            <p:ph type="body" sz="quarter" idx="11"/>
          </p:nvPr>
        </p:nvSpPr>
        <p:spPr>
          <a:xfrm>
            <a:off x="1551049" y="2798580"/>
            <a:ext cx="3725452" cy="5181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1" name="文本占位符 100"/>
          <p:cNvSpPr>
            <a:spLocks noGrp="1"/>
          </p:cNvSpPr>
          <p:nvPr>
            <p:ph type="body" sz="quarter" idx="12"/>
          </p:nvPr>
        </p:nvSpPr>
        <p:spPr>
          <a:xfrm>
            <a:off x="1560663" y="3638483"/>
            <a:ext cx="3715838" cy="5835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3" name="文本占位符 102"/>
          <p:cNvSpPr>
            <a:spLocks noGrp="1"/>
          </p:cNvSpPr>
          <p:nvPr>
            <p:ph type="body" sz="quarter" idx="13"/>
          </p:nvPr>
        </p:nvSpPr>
        <p:spPr>
          <a:xfrm>
            <a:off x="1560663" y="4535562"/>
            <a:ext cx="3715838" cy="4758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" name="文本占位符 96"/>
          <p:cNvSpPr>
            <a:spLocks noGrp="1"/>
          </p:cNvSpPr>
          <p:nvPr>
            <p:ph type="body" sz="quarter" idx="14"/>
          </p:nvPr>
        </p:nvSpPr>
        <p:spPr>
          <a:xfrm>
            <a:off x="6751240" y="1937827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6" name="文本占位符 96"/>
          <p:cNvSpPr>
            <a:spLocks noGrp="1"/>
          </p:cNvSpPr>
          <p:nvPr>
            <p:ph type="body" sz="quarter" idx="15"/>
          </p:nvPr>
        </p:nvSpPr>
        <p:spPr>
          <a:xfrm>
            <a:off x="6751240" y="2801650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7" name="文本占位符 96"/>
          <p:cNvSpPr>
            <a:spLocks noGrp="1"/>
          </p:cNvSpPr>
          <p:nvPr>
            <p:ph type="body" sz="quarter" idx="16"/>
          </p:nvPr>
        </p:nvSpPr>
        <p:spPr>
          <a:xfrm>
            <a:off x="6751240" y="3665643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8" name="文本占位符 96"/>
          <p:cNvSpPr>
            <a:spLocks noGrp="1"/>
          </p:cNvSpPr>
          <p:nvPr>
            <p:ph type="body" sz="quarter" idx="17"/>
          </p:nvPr>
        </p:nvSpPr>
        <p:spPr>
          <a:xfrm>
            <a:off x="6751240" y="4547822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114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1495425" y="17811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9"/>
          <p:cNvGrpSpPr>
            <a:grpSpLocks/>
          </p:cNvGrpSpPr>
          <p:nvPr userDrawn="1"/>
        </p:nvGrpSpPr>
        <p:grpSpPr bwMode="auto">
          <a:xfrm>
            <a:off x="631255" y="1781175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2" name="矩形 1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 bwMode="auto">
          <a:xfrm>
            <a:off x="14954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9"/>
          <p:cNvGrpSpPr>
            <a:grpSpLocks/>
          </p:cNvGrpSpPr>
          <p:nvPr userDrawn="1"/>
        </p:nvGrpSpPr>
        <p:grpSpPr bwMode="auto">
          <a:xfrm>
            <a:off x="631056" y="2645544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6" name="矩形 1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 userDrawn="1"/>
        </p:nvSpPr>
        <p:spPr bwMode="auto">
          <a:xfrm>
            <a:off x="1495425" y="35099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9" name="组合 9"/>
          <p:cNvGrpSpPr>
            <a:grpSpLocks/>
          </p:cNvGrpSpPr>
          <p:nvPr userDrawn="1"/>
        </p:nvGrpSpPr>
        <p:grpSpPr bwMode="auto">
          <a:xfrm>
            <a:off x="631255" y="350936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0" name="矩形 1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 userDrawn="1"/>
        </p:nvSpPr>
        <p:spPr bwMode="auto">
          <a:xfrm>
            <a:off x="1495425" y="43735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3" name="组合 9"/>
          <p:cNvGrpSpPr>
            <a:grpSpLocks/>
          </p:cNvGrpSpPr>
          <p:nvPr userDrawn="1"/>
        </p:nvGrpSpPr>
        <p:grpSpPr bwMode="auto">
          <a:xfrm>
            <a:off x="631056" y="4373736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4" name="矩形 23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 userDrawn="1"/>
        </p:nvSpPr>
        <p:spPr bwMode="auto">
          <a:xfrm>
            <a:off x="6678613" y="1781175"/>
            <a:ext cx="3960812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7" name="组合 9"/>
          <p:cNvGrpSpPr>
            <a:grpSpLocks/>
          </p:cNvGrpSpPr>
          <p:nvPr userDrawn="1"/>
        </p:nvGrpSpPr>
        <p:grpSpPr bwMode="auto">
          <a:xfrm>
            <a:off x="5815632" y="1781448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8" name="矩形 27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 userDrawn="1"/>
        </p:nvSpPr>
        <p:spPr bwMode="auto">
          <a:xfrm>
            <a:off x="6678613" y="26463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1" name="组合 9"/>
          <p:cNvGrpSpPr>
            <a:grpSpLocks/>
          </p:cNvGrpSpPr>
          <p:nvPr userDrawn="1"/>
        </p:nvGrpSpPr>
        <p:grpSpPr bwMode="auto">
          <a:xfrm>
            <a:off x="5815433" y="264581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2" name="矩形 3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 userDrawn="1"/>
        </p:nvSpPr>
        <p:spPr bwMode="auto">
          <a:xfrm>
            <a:off x="6678613" y="35099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5" name="组合 9"/>
          <p:cNvGrpSpPr>
            <a:grpSpLocks/>
          </p:cNvGrpSpPr>
          <p:nvPr userDrawn="1"/>
        </p:nvGrpSpPr>
        <p:grpSpPr bwMode="auto">
          <a:xfrm>
            <a:off x="5815013" y="3509963"/>
            <a:ext cx="792162" cy="776287"/>
            <a:chOff x="702568" y="1781448"/>
            <a:chExt cx="792088" cy="775277"/>
          </a:xfrm>
        </p:grpSpPr>
        <p:sp>
          <p:nvSpPr>
            <p:cNvPr id="36" name="矩形 35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副标题 2"/>
            <p:cNvSpPr txBox="1">
              <a:spLocks/>
            </p:cNvSpPr>
            <p:nvPr userDrawn="1"/>
          </p:nvSpPr>
          <p:spPr>
            <a:xfrm>
              <a:off x="783522" y="1941576"/>
              <a:ext cx="711134" cy="58502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 userDrawn="1"/>
        </p:nvSpPr>
        <p:spPr bwMode="auto">
          <a:xfrm>
            <a:off x="6678613" y="43735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9" name="组合 9"/>
          <p:cNvGrpSpPr>
            <a:grpSpLocks/>
          </p:cNvGrpSpPr>
          <p:nvPr userDrawn="1"/>
        </p:nvGrpSpPr>
        <p:grpSpPr bwMode="auto">
          <a:xfrm>
            <a:off x="5815433" y="4374009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40" name="矩形 3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 userDrawn="1"/>
        </p:nvSpPr>
        <p:spPr bwMode="auto">
          <a:xfrm>
            <a:off x="66770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97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1531168" y="1932975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9" name="文本占位符 98"/>
          <p:cNvSpPr>
            <a:spLocks noGrp="1"/>
          </p:cNvSpPr>
          <p:nvPr>
            <p:ph type="body" sz="quarter" idx="11"/>
          </p:nvPr>
        </p:nvSpPr>
        <p:spPr>
          <a:xfrm>
            <a:off x="1551049" y="2798580"/>
            <a:ext cx="3725452" cy="5181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1" name="文本占位符 100"/>
          <p:cNvSpPr>
            <a:spLocks noGrp="1"/>
          </p:cNvSpPr>
          <p:nvPr>
            <p:ph type="body" sz="quarter" idx="12"/>
          </p:nvPr>
        </p:nvSpPr>
        <p:spPr>
          <a:xfrm>
            <a:off x="1560663" y="3638483"/>
            <a:ext cx="3715838" cy="5835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3" name="文本占位符 102"/>
          <p:cNvSpPr>
            <a:spLocks noGrp="1"/>
          </p:cNvSpPr>
          <p:nvPr>
            <p:ph type="body" sz="quarter" idx="13"/>
          </p:nvPr>
        </p:nvSpPr>
        <p:spPr>
          <a:xfrm>
            <a:off x="1560663" y="4535562"/>
            <a:ext cx="3715838" cy="4758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" name="文本占位符 96"/>
          <p:cNvSpPr>
            <a:spLocks noGrp="1"/>
          </p:cNvSpPr>
          <p:nvPr>
            <p:ph type="body" sz="quarter" idx="14"/>
          </p:nvPr>
        </p:nvSpPr>
        <p:spPr>
          <a:xfrm>
            <a:off x="6751240" y="1937827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6" name="文本占位符 96"/>
          <p:cNvSpPr>
            <a:spLocks noGrp="1"/>
          </p:cNvSpPr>
          <p:nvPr>
            <p:ph type="body" sz="quarter" idx="15"/>
          </p:nvPr>
        </p:nvSpPr>
        <p:spPr>
          <a:xfrm>
            <a:off x="6751240" y="2801650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7" name="文本占位符 96"/>
          <p:cNvSpPr>
            <a:spLocks noGrp="1"/>
          </p:cNvSpPr>
          <p:nvPr>
            <p:ph type="body" sz="quarter" idx="16"/>
          </p:nvPr>
        </p:nvSpPr>
        <p:spPr>
          <a:xfrm>
            <a:off x="6751240" y="3665643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8" name="文本占位符 96"/>
          <p:cNvSpPr>
            <a:spLocks noGrp="1"/>
          </p:cNvSpPr>
          <p:nvPr>
            <p:ph type="body" sz="quarter" idx="17"/>
          </p:nvPr>
        </p:nvSpPr>
        <p:spPr>
          <a:xfrm>
            <a:off x="6751240" y="4547822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1710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1495425" y="17811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9"/>
          <p:cNvGrpSpPr>
            <a:grpSpLocks/>
          </p:cNvGrpSpPr>
          <p:nvPr userDrawn="1"/>
        </p:nvGrpSpPr>
        <p:grpSpPr bwMode="auto">
          <a:xfrm>
            <a:off x="631255" y="1781175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2" name="矩形 1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 bwMode="auto">
          <a:xfrm>
            <a:off x="14954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9"/>
          <p:cNvGrpSpPr>
            <a:grpSpLocks/>
          </p:cNvGrpSpPr>
          <p:nvPr userDrawn="1"/>
        </p:nvGrpSpPr>
        <p:grpSpPr bwMode="auto">
          <a:xfrm>
            <a:off x="631056" y="2645544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6" name="矩形 1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 userDrawn="1"/>
        </p:nvSpPr>
        <p:spPr bwMode="auto">
          <a:xfrm>
            <a:off x="1495425" y="35099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9" name="组合 9"/>
          <p:cNvGrpSpPr>
            <a:grpSpLocks/>
          </p:cNvGrpSpPr>
          <p:nvPr userDrawn="1"/>
        </p:nvGrpSpPr>
        <p:grpSpPr bwMode="auto">
          <a:xfrm>
            <a:off x="631255" y="350936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0" name="矩形 1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 userDrawn="1"/>
        </p:nvSpPr>
        <p:spPr bwMode="auto">
          <a:xfrm>
            <a:off x="1495425" y="43735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3" name="组合 9"/>
          <p:cNvGrpSpPr>
            <a:grpSpLocks/>
          </p:cNvGrpSpPr>
          <p:nvPr userDrawn="1"/>
        </p:nvGrpSpPr>
        <p:grpSpPr bwMode="auto">
          <a:xfrm>
            <a:off x="631056" y="4373736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4" name="矩形 23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 userDrawn="1"/>
        </p:nvSpPr>
        <p:spPr bwMode="auto">
          <a:xfrm>
            <a:off x="6678613" y="1781175"/>
            <a:ext cx="3960812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7" name="组合 9"/>
          <p:cNvGrpSpPr>
            <a:grpSpLocks/>
          </p:cNvGrpSpPr>
          <p:nvPr userDrawn="1"/>
        </p:nvGrpSpPr>
        <p:grpSpPr bwMode="auto">
          <a:xfrm>
            <a:off x="5815632" y="1781448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8" name="矩形 27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 userDrawn="1"/>
        </p:nvSpPr>
        <p:spPr bwMode="auto">
          <a:xfrm>
            <a:off x="6678613" y="26463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1" name="组合 9"/>
          <p:cNvGrpSpPr>
            <a:grpSpLocks/>
          </p:cNvGrpSpPr>
          <p:nvPr userDrawn="1"/>
        </p:nvGrpSpPr>
        <p:grpSpPr bwMode="auto">
          <a:xfrm>
            <a:off x="5815433" y="264581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2" name="矩形 3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 userDrawn="1"/>
        </p:nvSpPr>
        <p:spPr bwMode="auto">
          <a:xfrm>
            <a:off x="6678613" y="35099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5" name="组合 9"/>
          <p:cNvGrpSpPr>
            <a:grpSpLocks/>
          </p:cNvGrpSpPr>
          <p:nvPr userDrawn="1"/>
        </p:nvGrpSpPr>
        <p:grpSpPr bwMode="auto">
          <a:xfrm>
            <a:off x="5815632" y="3509640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6" name="矩形 3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 userDrawn="1"/>
        </p:nvSpPr>
        <p:spPr bwMode="auto">
          <a:xfrm>
            <a:off x="6678613" y="43735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9" name="组合 9"/>
          <p:cNvGrpSpPr>
            <a:grpSpLocks/>
          </p:cNvGrpSpPr>
          <p:nvPr userDrawn="1"/>
        </p:nvGrpSpPr>
        <p:grpSpPr bwMode="auto">
          <a:xfrm>
            <a:off x="5815013" y="4373563"/>
            <a:ext cx="792162" cy="776287"/>
            <a:chOff x="702568" y="1781448"/>
            <a:chExt cx="792088" cy="775277"/>
          </a:xfrm>
        </p:grpSpPr>
        <p:sp>
          <p:nvSpPr>
            <p:cNvPr id="40" name="矩形 39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副标题 2"/>
            <p:cNvSpPr txBox="1">
              <a:spLocks/>
            </p:cNvSpPr>
            <p:nvPr userDrawn="1"/>
          </p:nvSpPr>
          <p:spPr>
            <a:xfrm>
              <a:off x="783522" y="1941576"/>
              <a:ext cx="711134" cy="58502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 userDrawn="1"/>
        </p:nvSpPr>
        <p:spPr bwMode="auto">
          <a:xfrm>
            <a:off x="66770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97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1531168" y="1932975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9" name="文本占位符 98"/>
          <p:cNvSpPr>
            <a:spLocks noGrp="1"/>
          </p:cNvSpPr>
          <p:nvPr>
            <p:ph type="body" sz="quarter" idx="11"/>
          </p:nvPr>
        </p:nvSpPr>
        <p:spPr>
          <a:xfrm>
            <a:off x="1551049" y="2798580"/>
            <a:ext cx="3725452" cy="5181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1" name="文本占位符 100"/>
          <p:cNvSpPr>
            <a:spLocks noGrp="1"/>
          </p:cNvSpPr>
          <p:nvPr>
            <p:ph type="body" sz="quarter" idx="12"/>
          </p:nvPr>
        </p:nvSpPr>
        <p:spPr>
          <a:xfrm>
            <a:off x="1560663" y="3638483"/>
            <a:ext cx="3715838" cy="5835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3" name="文本占位符 102"/>
          <p:cNvSpPr>
            <a:spLocks noGrp="1"/>
          </p:cNvSpPr>
          <p:nvPr>
            <p:ph type="body" sz="quarter" idx="13"/>
          </p:nvPr>
        </p:nvSpPr>
        <p:spPr>
          <a:xfrm>
            <a:off x="1560663" y="4535562"/>
            <a:ext cx="3715838" cy="4758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" name="文本占位符 96"/>
          <p:cNvSpPr>
            <a:spLocks noGrp="1"/>
          </p:cNvSpPr>
          <p:nvPr>
            <p:ph type="body" sz="quarter" idx="14"/>
          </p:nvPr>
        </p:nvSpPr>
        <p:spPr>
          <a:xfrm>
            <a:off x="6751240" y="1937827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6" name="文本占位符 96"/>
          <p:cNvSpPr>
            <a:spLocks noGrp="1"/>
          </p:cNvSpPr>
          <p:nvPr>
            <p:ph type="body" sz="quarter" idx="15"/>
          </p:nvPr>
        </p:nvSpPr>
        <p:spPr>
          <a:xfrm>
            <a:off x="6751240" y="2801650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7" name="文本占位符 96"/>
          <p:cNvSpPr>
            <a:spLocks noGrp="1"/>
          </p:cNvSpPr>
          <p:nvPr>
            <p:ph type="body" sz="quarter" idx="16"/>
          </p:nvPr>
        </p:nvSpPr>
        <p:spPr>
          <a:xfrm>
            <a:off x="6751240" y="3665643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8" name="文本占位符 96"/>
          <p:cNvSpPr>
            <a:spLocks noGrp="1"/>
          </p:cNvSpPr>
          <p:nvPr>
            <p:ph type="body" sz="quarter" idx="17"/>
          </p:nvPr>
        </p:nvSpPr>
        <p:spPr>
          <a:xfrm>
            <a:off x="6751240" y="4547822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048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03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4536" y="3005584"/>
            <a:ext cx="5112568" cy="2914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18"/>
          </p:nvPr>
        </p:nvSpPr>
        <p:spPr>
          <a:xfrm>
            <a:off x="414536" y="917762"/>
            <a:ext cx="5112568" cy="73280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l">
              <a:buFont typeface="Arial" panose="020B0604020202020204" pitchFamily="34" charset="0"/>
              <a:buNone/>
              <a:defRPr sz="1800"/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内容占位符 23"/>
          <p:cNvSpPr>
            <a:spLocks noGrp="1"/>
          </p:cNvSpPr>
          <p:nvPr>
            <p:ph sz="quarter" idx="22"/>
          </p:nvPr>
        </p:nvSpPr>
        <p:spPr>
          <a:xfrm>
            <a:off x="414536" y="1716007"/>
            <a:ext cx="5112568" cy="1224136"/>
          </a:xfrm>
          <a:prstGeom prst="rect">
            <a:avLst/>
          </a:prstGeom>
        </p:spPr>
        <p:txBody>
          <a:bodyPr anchor="ctr"/>
          <a:lstStyle>
            <a:lvl1pPr algn="ctr">
              <a:defRPr lang="zh-CN" altLang="en-US" sz="18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9" name="内容占位符 2"/>
          <p:cNvSpPr>
            <a:spLocks noGrp="1"/>
          </p:cNvSpPr>
          <p:nvPr>
            <p:ph sz="half" idx="23"/>
          </p:nvPr>
        </p:nvSpPr>
        <p:spPr>
          <a:xfrm>
            <a:off x="5599112" y="3004830"/>
            <a:ext cx="5112568" cy="2914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30" name="文本占位符 10"/>
          <p:cNvSpPr>
            <a:spLocks noGrp="1"/>
          </p:cNvSpPr>
          <p:nvPr>
            <p:ph type="body" sz="quarter" idx="24"/>
          </p:nvPr>
        </p:nvSpPr>
        <p:spPr>
          <a:xfrm>
            <a:off x="5599112" y="917008"/>
            <a:ext cx="5112568" cy="73280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l">
              <a:buFont typeface="Arial" panose="020B0604020202020204" pitchFamily="34" charset="0"/>
              <a:buNone/>
              <a:defRPr sz="1800"/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1" name="内容占位符 23"/>
          <p:cNvSpPr>
            <a:spLocks noGrp="1"/>
          </p:cNvSpPr>
          <p:nvPr>
            <p:ph sz="quarter" idx="25"/>
          </p:nvPr>
        </p:nvSpPr>
        <p:spPr>
          <a:xfrm>
            <a:off x="5599112" y="1715253"/>
            <a:ext cx="5112568" cy="1224136"/>
          </a:xfrm>
          <a:prstGeom prst="rect">
            <a:avLst/>
          </a:prstGeom>
        </p:spPr>
        <p:txBody>
          <a:bodyPr anchor="ctr"/>
          <a:lstStyle>
            <a:lvl1pPr algn="ctr">
              <a:defRPr lang="zh-CN" altLang="en-US" sz="18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9520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4536" y="1061368"/>
            <a:ext cx="10225137" cy="50405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/>
              <a:t>单击以编辑母版副标题样式</a:t>
            </a:r>
            <a:endParaRPr lang="en-US" altLang="zh-CN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14536" y="215900"/>
            <a:ext cx="8769152" cy="5492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内容占位符 23"/>
          <p:cNvSpPr>
            <a:spLocks noGrp="1"/>
          </p:cNvSpPr>
          <p:nvPr>
            <p:ph sz="quarter" idx="22"/>
          </p:nvPr>
        </p:nvSpPr>
        <p:spPr>
          <a:xfrm>
            <a:off x="414535" y="1637431"/>
            <a:ext cx="10225137" cy="4176464"/>
          </a:xfrm>
          <a:prstGeom prst="rect">
            <a:avLst/>
          </a:prstGeom>
        </p:spPr>
        <p:txBody>
          <a:bodyPr anchor="ctr"/>
          <a:lstStyle>
            <a:lvl1pPr algn="ctr">
              <a:defRPr lang="zh-CN" altLang="en-US" sz="1800" b="0" i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9153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535" y="1133376"/>
            <a:ext cx="10237589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6655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313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790825" y="1781175"/>
            <a:ext cx="6680200" cy="776288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7" name="组合 7"/>
          <p:cNvGrpSpPr>
            <a:grpSpLocks/>
          </p:cNvGrpSpPr>
          <p:nvPr userDrawn="1"/>
        </p:nvGrpSpPr>
        <p:grpSpPr bwMode="auto">
          <a:xfrm>
            <a:off x="1927225" y="1781175"/>
            <a:ext cx="792163" cy="776288"/>
            <a:chOff x="1998712" y="1997472"/>
            <a:chExt cx="792088" cy="775277"/>
          </a:xfrm>
        </p:grpSpPr>
        <p:sp>
          <p:nvSpPr>
            <p:cNvPr id="8" name="矩形 7"/>
            <p:cNvSpPr/>
            <p:nvPr userDrawn="1"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副标题 2"/>
            <p:cNvSpPr txBox="1">
              <a:spLocks/>
            </p:cNvSpPr>
            <p:nvPr userDrawn="1"/>
          </p:nvSpPr>
          <p:spPr>
            <a:xfrm>
              <a:off x="2079667" y="2168699"/>
              <a:ext cx="711133" cy="586610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2790825" y="2611438"/>
            <a:ext cx="6680200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11"/>
          <p:cNvGrpSpPr>
            <a:grpSpLocks/>
          </p:cNvGrpSpPr>
          <p:nvPr userDrawn="1"/>
        </p:nvGrpSpPr>
        <p:grpSpPr bwMode="auto">
          <a:xfrm>
            <a:off x="1927225" y="2611438"/>
            <a:ext cx="792163" cy="776287"/>
            <a:chOff x="1998712" y="1997472"/>
            <a:chExt cx="792088" cy="775277"/>
          </a:xfrm>
        </p:grpSpPr>
        <p:sp>
          <p:nvSpPr>
            <p:cNvPr id="12" name="矩形 11"/>
            <p:cNvSpPr/>
            <p:nvPr userDrawn="1"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 userDrawn="1"/>
          </p:nvSpPr>
          <p:spPr>
            <a:xfrm>
              <a:off x="2079667" y="2168699"/>
              <a:ext cx="711133" cy="586611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790825" y="3459163"/>
            <a:ext cx="6680200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7"/>
          <p:cNvGrpSpPr>
            <a:grpSpLocks/>
          </p:cNvGrpSpPr>
          <p:nvPr userDrawn="1"/>
        </p:nvGrpSpPr>
        <p:grpSpPr bwMode="auto">
          <a:xfrm>
            <a:off x="1927225" y="3459163"/>
            <a:ext cx="792163" cy="776287"/>
            <a:chOff x="1998712" y="1997472"/>
            <a:chExt cx="792088" cy="775277"/>
          </a:xfrm>
        </p:grpSpPr>
        <p:sp>
          <p:nvSpPr>
            <p:cNvPr id="16" name="矩形 15"/>
            <p:cNvSpPr/>
            <p:nvPr userDrawn="1"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 userDrawn="1"/>
          </p:nvSpPr>
          <p:spPr>
            <a:xfrm>
              <a:off x="2079667" y="2168699"/>
              <a:ext cx="711133" cy="586611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占位符 20"/>
          <p:cNvSpPr>
            <a:spLocks noGrp="1"/>
          </p:cNvSpPr>
          <p:nvPr>
            <p:ph type="body" sz="quarter" idx="10"/>
          </p:nvPr>
        </p:nvSpPr>
        <p:spPr>
          <a:xfrm>
            <a:off x="2935361" y="2703568"/>
            <a:ext cx="5832648" cy="6669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1"/>
          </p:nvPr>
        </p:nvSpPr>
        <p:spPr>
          <a:xfrm>
            <a:off x="2935361" y="3580086"/>
            <a:ext cx="5832648" cy="57802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3"/>
          </p:nvPr>
        </p:nvSpPr>
        <p:spPr>
          <a:xfrm>
            <a:off x="2935071" y="1970174"/>
            <a:ext cx="5832938" cy="4167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0181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5932" y="1133376"/>
            <a:ext cx="6235748" cy="457601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altLang="zh-CN" dirty="0"/>
          </a:p>
          <a:p>
            <a:pPr lvl="0"/>
            <a:r>
              <a:rPr lang="zh-CN" altLang="en-US" dirty="0"/>
              <a:t>第二级：</a:t>
            </a:r>
            <a:r>
              <a:rPr lang="en-US" altLang="zh-CN" dirty="0"/>
              <a:t>18</a:t>
            </a:r>
            <a:r>
              <a:rPr lang="zh-CN" altLang="en-US" dirty="0"/>
              <a:t>号，微软雅黑</a:t>
            </a:r>
            <a:r>
              <a:rPr lang="en-US" altLang="zh-CN" dirty="0"/>
              <a:t>, </a:t>
            </a:r>
            <a:r>
              <a:rPr lang="zh-CN" altLang="en-US" dirty="0"/>
              <a:t>英文</a:t>
            </a:r>
            <a:r>
              <a:rPr lang="en-US" altLang="zh-CN" dirty="0"/>
              <a:t>:Arial</a:t>
            </a:r>
            <a:endParaRPr lang="zh-CN" altLang="en-US" dirty="0"/>
          </a:p>
          <a:p>
            <a:pPr lvl="2"/>
            <a:r>
              <a:rPr lang="zh-CN" altLang="en-US" dirty="0"/>
              <a:t>第三级：</a:t>
            </a:r>
            <a:r>
              <a:rPr lang="en-US" altLang="zh-CN" dirty="0"/>
              <a:t>18</a:t>
            </a:r>
            <a:r>
              <a:rPr lang="zh-CN" altLang="en-US" dirty="0"/>
              <a:t>号，微软雅黑</a:t>
            </a:r>
            <a:r>
              <a:rPr lang="en-US" altLang="zh-CN" dirty="0"/>
              <a:t>,</a:t>
            </a:r>
            <a:r>
              <a:rPr lang="zh-CN" altLang="en-US" dirty="0"/>
              <a:t>英文</a:t>
            </a:r>
            <a:r>
              <a:rPr lang="en-US" altLang="zh-CN" dirty="0"/>
              <a:t>:Arial</a:t>
            </a:r>
            <a:endParaRPr lang="zh-CN" altLang="en-US" dirty="0"/>
          </a:p>
          <a:p>
            <a:pPr lvl="3"/>
            <a:r>
              <a:rPr lang="zh-CN" altLang="en-US" dirty="0"/>
              <a:t>第四级：</a:t>
            </a:r>
            <a:r>
              <a:rPr lang="en-US" altLang="zh-CN" dirty="0"/>
              <a:t>18</a:t>
            </a:r>
            <a:r>
              <a:rPr lang="zh-CN" altLang="en-US" dirty="0"/>
              <a:t>号，微软雅黑</a:t>
            </a:r>
            <a:r>
              <a:rPr lang="en-US" altLang="zh-CN" dirty="0"/>
              <a:t>,</a:t>
            </a:r>
            <a:r>
              <a:rPr lang="zh-CN" altLang="en-US" dirty="0"/>
              <a:t>英文</a:t>
            </a:r>
            <a:r>
              <a:rPr lang="en-US" altLang="zh-CN" dirty="0"/>
              <a:t>:Arial</a:t>
            </a:r>
            <a:endParaRPr lang="zh-CN" altLang="en-US" dirty="0"/>
          </a:p>
          <a:p>
            <a:pPr lvl="4"/>
            <a:r>
              <a:rPr lang="zh-CN" altLang="en-US" dirty="0"/>
              <a:t>第五级：</a:t>
            </a:r>
            <a:r>
              <a:rPr lang="en-US" altLang="zh-CN" dirty="0"/>
              <a:t>18</a:t>
            </a:r>
            <a:r>
              <a:rPr lang="zh-CN" altLang="en-US" dirty="0"/>
              <a:t>号，微软雅黑</a:t>
            </a:r>
            <a:r>
              <a:rPr lang="en-US" altLang="zh-CN" dirty="0"/>
              <a:t>,</a:t>
            </a:r>
            <a:r>
              <a:rPr lang="zh-CN" altLang="en-US" dirty="0"/>
              <a:t>英文</a:t>
            </a:r>
            <a:r>
              <a:rPr lang="en-US" altLang="zh-CN" dirty="0"/>
              <a:t>:Arial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6544" y="1133376"/>
            <a:ext cx="3611563" cy="458395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14536" y="215900"/>
            <a:ext cx="8769152" cy="5492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142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60913" y="906463"/>
            <a:ext cx="5668962" cy="4476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14537" y="906463"/>
            <a:ext cx="3968552" cy="44846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14536" y="215900"/>
            <a:ext cx="8769152" cy="5492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1258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040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122988"/>
            <a:ext cx="10999788" cy="188912"/>
          </a:xfrm>
          <a:prstGeom prst="rect">
            <a:avLst/>
          </a:prstGeom>
          <a:gradFill flip="none" rotWithShape="1">
            <a:gsLst>
              <a:gs pos="0">
                <a:srgbClr val="0082CE"/>
              </a:gs>
              <a:gs pos="100000">
                <a:srgbClr val="0046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023600" y="6122988"/>
            <a:ext cx="179388" cy="179387"/>
          </a:xfrm>
          <a:prstGeom prst="rect">
            <a:avLst/>
          </a:prstGeom>
          <a:solidFill>
            <a:srgbClr val="E3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00025"/>
            <a:ext cx="1282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282575" y="6078538"/>
            <a:ext cx="4464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100">
                <a:solidFill>
                  <a:schemeClr val="bg1"/>
                </a:solidFill>
              </a:rPr>
              <a:t>HDSC Confidential. All rights reserved.</a:t>
            </a:r>
            <a:endParaRPr lang="zh-CN" altLang="en-US" sz="1100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773113"/>
            <a:ext cx="1119822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20" y="125264"/>
            <a:ext cx="8850438" cy="720080"/>
          </a:xfr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64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6145"/>
          <p:cNvSpPr txBox="1">
            <a:spLocks noChangeArrowheads="1"/>
          </p:cNvSpPr>
          <p:nvPr userDrawn="1"/>
        </p:nvSpPr>
        <p:spPr bwMode="auto">
          <a:xfrm>
            <a:off x="609600" y="5262563"/>
            <a:ext cx="28797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15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zh-CN" sz="4800" b="1">
                <a:solidFill>
                  <a:srgbClr val="004098"/>
                </a:solidFill>
                <a:latin typeface="Calibri" panose="020F0502020204030204" pitchFamily="34" charset="0"/>
                <a:ea typeface="Adobe 宋体 Std L" charset="-122"/>
              </a:rPr>
              <a:t>Thanks!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zh-CN" sz="1000">
                <a:solidFill>
                  <a:srgbClr val="004098"/>
                </a:solidFill>
                <a:latin typeface="Microsoft New Tai Lue" panose="020B0502040204020203" pitchFamily="34" charset="0"/>
                <a:ea typeface="Adobe 宋体 Std L" charset="-122"/>
              </a:rPr>
              <a:t> </a:t>
            </a:r>
            <a:endParaRPr lang="zh-CN" altLang="zh-CN" sz="1000" b="1">
              <a:solidFill>
                <a:srgbClr val="004098"/>
              </a:solidFill>
              <a:latin typeface="Arial Black" panose="020B0A04020102020204" pitchFamily="34" charset="0"/>
              <a:ea typeface="Adobe 宋体 Std L" charset="-122"/>
            </a:endParaRPr>
          </a:p>
        </p:txBody>
      </p:sp>
      <p:pic>
        <p:nvPicPr>
          <p:cNvPr id="3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565275"/>
            <a:ext cx="448151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2338388" y="4051300"/>
            <a:ext cx="2303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</a:rPr>
              <a:t>www.h</a:t>
            </a:r>
            <a:r>
              <a:rPr lang="en-US" altLang="zh-CN" dirty="0">
                <a:solidFill>
                  <a:schemeClr val="bg1"/>
                </a:solidFill>
              </a:rPr>
              <a:t>ds</a:t>
            </a:r>
            <a:r>
              <a:rPr lang="zh-CN" altLang="en-US" dirty="0">
                <a:solidFill>
                  <a:schemeClr val="bg1"/>
                </a:solidFill>
              </a:rPr>
              <a:t>c.com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r>
              <a:rPr lang="en-US" altLang="zh-CN" dirty="0" err="1">
                <a:solidFill>
                  <a:schemeClr val="bg1"/>
                </a:solidFill>
              </a:rPr>
              <a:t>cn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338388" y="2806700"/>
            <a:ext cx="5853112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欢迎关注华大半导体官方微信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HUADA SEMICONDUCTOR CO.,LTD.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Y1-305, 112 </a:t>
            </a:r>
            <a:r>
              <a:rPr lang="en-US" altLang="zh-CN" sz="100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Liangxiu</a:t>
            </a:r>
            <a:r>
              <a:rPr lang="en-US" altLang="zh-CN" sz="1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 Rd., </a:t>
            </a:r>
            <a:r>
              <a:rPr lang="en-US" altLang="zh-CN" sz="100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Pudong</a:t>
            </a:r>
            <a:r>
              <a:rPr lang="en-US" altLang="zh-CN" sz="1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, Shanghai,  China </a:t>
            </a:r>
            <a:endParaRPr lang="zh-CN" altLang="en-US" sz="1000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T_(8621</a:t>
            </a:r>
            <a:r>
              <a:rPr lang="en-US" altLang="zh-CN" sz="1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)5135 7777      </a:t>
            </a: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F_(8621) </a:t>
            </a:r>
            <a:r>
              <a:rPr lang="en-US" altLang="zh-CN" sz="1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51357799</a:t>
            </a:r>
            <a:endParaRPr lang="zh-CN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841625"/>
            <a:ext cx="15843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90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4536" y="1061368"/>
            <a:ext cx="10225137" cy="50405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/>
              <a:t>单击以编辑母版副标题样式</a:t>
            </a:r>
            <a:endParaRPr lang="en-US" altLang="zh-CN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14536" y="215900"/>
            <a:ext cx="8769152" cy="5492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内容占位符 23"/>
          <p:cNvSpPr>
            <a:spLocks noGrp="1"/>
          </p:cNvSpPr>
          <p:nvPr>
            <p:ph sz="quarter" idx="22"/>
          </p:nvPr>
        </p:nvSpPr>
        <p:spPr>
          <a:xfrm>
            <a:off x="414535" y="1637431"/>
            <a:ext cx="10225137" cy="4176464"/>
          </a:xfrm>
          <a:prstGeom prst="rect">
            <a:avLst/>
          </a:prstGeom>
        </p:spPr>
        <p:txBody>
          <a:bodyPr anchor="ctr"/>
          <a:lstStyle>
            <a:lvl1pPr algn="ctr">
              <a:defRPr lang="zh-CN" altLang="en-US" sz="1800" b="0" i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97593FD7-5B72-4D04-B0FE-EB9BECFFA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8341" y="6073775"/>
            <a:ext cx="2519363" cy="24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F6407F-0FA8-4E99-847F-14031B22C7A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2513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535" y="1133376"/>
            <a:ext cx="10237589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4C512BC-18A4-4E13-B856-55B1C6FF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8341" y="6073775"/>
            <a:ext cx="2519363" cy="24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F6407F-0FA8-4E99-847F-14031B22C7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960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1BF8953-48CD-4AEE-85F0-FFB00FE86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8341" y="6073775"/>
            <a:ext cx="2519363" cy="24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F6407F-0FA8-4E99-847F-14031B22C7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236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4C0D099-0950-43F6-A1EF-8FFE9108C9E1}"/>
              </a:ext>
            </a:extLst>
          </p:cNvPr>
          <p:cNvSpPr/>
          <p:nvPr userDrawn="1"/>
        </p:nvSpPr>
        <p:spPr>
          <a:xfrm>
            <a:off x="0" y="6122988"/>
            <a:ext cx="10999788" cy="188912"/>
          </a:xfrm>
          <a:prstGeom prst="rect">
            <a:avLst/>
          </a:prstGeom>
          <a:gradFill flip="none" rotWithShape="1">
            <a:gsLst>
              <a:gs pos="0">
                <a:srgbClr val="0082CE"/>
              </a:gs>
              <a:gs pos="100000">
                <a:srgbClr val="0046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E22DB6-8F32-4767-9226-F424E86155B8}"/>
              </a:ext>
            </a:extLst>
          </p:cNvPr>
          <p:cNvSpPr/>
          <p:nvPr userDrawn="1"/>
        </p:nvSpPr>
        <p:spPr>
          <a:xfrm>
            <a:off x="11023600" y="6122988"/>
            <a:ext cx="179388" cy="179387"/>
          </a:xfrm>
          <a:prstGeom prst="rect">
            <a:avLst/>
          </a:prstGeom>
          <a:solidFill>
            <a:srgbClr val="E3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C1267384-D832-457B-8BEB-64FFD0AEE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6900" y="200025"/>
            <a:ext cx="1282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E99EC5D-E3C1-449F-9D22-F4C50AB34A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2575" y="6078538"/>
            <a:ext cx="4464050" cy="261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100">
                <a:solidFill>
                  <a:schemeClr val="bg1"/>
                </a:solidFill>
              </a:rPr>
              <a:t>HDSC Confidential. All rights reserved.</a:t>
            </a:r>
            <a:endParaRPr lang="zh-CN" altLang="en-US" sz="1100">
              <a:solidFill>
                <a:schemeClr val="bg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B54FD74-8900-437D-8201-3DE5D4245AC3}"/>
              </a:ext>
            </a:extLst>
          </p:cNvPr>
          <p:cNvCxnSpPr/>
          <p:nvPr userDrawn="1"/>
        </p:nvCxnSpPr>
        <p:spPr>
          <a:xfrm>
            <a:off x="0" y="773113"/>
            <a:ext cx="1119822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20" y="125264"/>
            <a:ext cx="8850438" cy="720080"/>
          </a:xfr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23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4536" y="3005584"/>
            <a:ext cx="5112568" cy="2914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18"/>
          </p:nvPr>
        </p:nvSpPr>
        <p:spPr>
          <a:xfrm>
            <a:off x="414536" y="917762"/>
            <a:ext cx="5112568" cy="73280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l">
              <a:buFont typeface="Arial" panose="020B0604020202020204" pitchFamily="34" charset="0"/>
              <a:buNone/>
              <a:defRPr sz="1800"/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内容占位符 23"/>
          <p:cNvSpPr>
            <a:spLocks noGrp="1"/>
          </p:cNvSpPr>
          <p:nvPr>
            <p:ph sz="quarter" idx="22"/>
          </p:nvPr>
        </p:nvSpPr>
        <p:spPr>
          <a:xfrm>
            <a:off x="414536" y="1716007"/>
            <a:ext cx="5112568" cy="1224136"/>
          </a:xfrm>
          <a:prstGeom prst="rect">
            <a:avLst/>
          </a:prstGeom>
        </p:spPr>
        <p:txBody>
          <a:bodyPr anchor="ctr"/>
          <a:lstStyle>
            <a:lvl1pPr algn="ctr">
              <a:defRPr lang="zh-CN" altLang="en-US" sz="18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9" name="内容占位符 2"/>
          <p:cNvSpPr>
            <a:spLocks noGrp="1"/>
          </p:cNvSpPr>
          <p:nvPr>
            <p:ph sz="half" idx="23"/>
          </p:nvPr>
        </p:nvSpPr>
        <p:spPr>
          <a:xfrm>
            <a:off x="5599112" y="3004830"/>
            <a:ext cx="5112568" cy="2914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30" name="文本占位符 10"/>
          <p:cNvSpPr>
            <a:spLocks noGrp="1"/>
          </p:cNvSpPr>
          <p:nvPr>
            <p:ph type="body" sz="quarter" idx="24"/>
          </p:nvPr>
        </p:nvSpPr>
        <p:spPr>
          <a:xfrm>
            <a:off x="5599112" y="917008"/>
            <a:ext cx="5112568" cy="73280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l">
              <a:buFont typeface="Arial" panose="020B0604020202020204" pitchFamily="34" charset="0"/>
              <a:buNone/>
              <a:defRPr sz="1800"/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1" name="内容占位符 23"/>
          <p:cNvSpPr>
            <a:spLocks noGrp="1"/>
          </p:cNvSpPr>
          <p:nvPr>
            <p:ph sz="quarter" idx="25"/>
          </p:nvPr>
        </p:nvSpPr>
        <p:spPr>
          <a:xfrm>
            <a:off x="5599112" y="1715253"/>
            <a:ext cx="5112568" cy="1224136"/>
          </a:xfrm>
          <a:prstGeom prst="rect">
            <a:avLst/>
          </a:prstGeom>
        </p:spPr>
        <p:txBody>
          <a:bodyPr anchor="ctr"/>
          <a:lstStyle>
            <a:lvl1pPr algn="ctr">
              <a:defRPr lang="zh-CN" altLang="en-US" sz="18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967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790825" y="1781175"/>
            <a:ext cx="6680200" cy="776288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7" name="组合 7"/>
          <p:cNvGrpSpPr>
            <a:grpSpLocks/>
          </p:cNvGrpSpPr>
          <p:nvPr userDrawn="1"/>
        </p:nvGrpSpPr>
        <p:grpSpPr bwMode="auto">
          <a:xfrm>
            <a:off x="1927225" y="1781175"/>
            <a:ext cx="792163" cy="776288"/>
            <a:chOff x="1998712" y="1997472"/>
            <a:chExt cx="792088" cy="775277"/>
          </a:xfrm>
        </p:grpSpPr>
        <p:sp>
          <p:nvSpPr>
            <p:cNvPr id="8" name="矩形 7"/>
            <p:cNvSpPr/>
            <p:nvPr userDrawn="1"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副标题 2"/>
            <p:cNvSpPr txBox="1">
              <a:spLocks/>
            </p:cNvSpPr>
            <p:nvPr userDrawn="1"/>
          </p:nvSpPr>
          <p:spPr>
            <a:xfrm>
              <a:off x="2079667" y="2168699"/>
              <a:ext cx="711133" cy="586610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2790825" y="2611438"/>
            <a:ext cx="6680200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10"/>
          <p:cNvGrpSpPr>
            <a:grpSpLocks/>
          </p:cNvGrpSpPr>
          <p:nvPr userDrawn="1"/>
        </p:nvGrpSpPr>
        <p:grpSpPr bwMode="auto">
          <a:xfrm>
            <a:off x="1927225" y="2611438"/>
            <a:ext cx="792163" cy="776287"/>
            <a:chOff x="1998712" y="1997472"/>
            <a:chExt cx="792088" cy="775277"/>
          </a:xfrm>
          <a:solidFill>
            <a:srgbClr val="BBBCBD"/>
          </a:solidFill>
        </p:grpSpPr>
        <p:sp>
          <p:nvSpPr>
            <p:cNvPr id="12" name="矩形 11"/>
            <p:cNvSpPr/>
            <p:nvPr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/>
          </p:nvSpPr>
          <p:spPr>
            <a:xfrm>
              <a:off x="2079667" y="2168699"/>
              <a:ext cx="711133" cy="586611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790825" y="3459163"/>
            <a:ext cx="6680200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7"/>
          <p:cNvGrpSpPr>
            <a:grpSpLocks/>
          </p:cNvGrpSpPr>
          <p:nvPr userDrawn="1"/>
        </p:nvGrpSpPr>
        <p:grpSpPr bwMode="auto">
          <a:xfrm>
            <a:off x="1927225" y="3459163"/>
            <a:ext cx="792163" cy="776287"/>
            <a:chOff x="1998712" y="1997472"/>
            <a:chExt cx="792088" cy="775277"/>
          </a:xfrm>
          <a:solidFill>
            <a:srgbClr val="BBBCBD"/>
          </a:solidFill>
        </p:grpSpPr>
        <p:sp>
          <p:nvSpPr>
            <p:cNvPr id="16" name="矩形 15"/>
            <p:cNvSpPr/>
            <p:nvPr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/>
          </p:nvSpPr>
          <p:spPr>
            <a:xfrm>
              <a:off x="2079667" y="2168699"/>
              <a:ext cx="711133" cy="586611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占位符 20"/>
          <p:cNvSpPr>
            <a:spLocks noGrp="1"/>
          </p:cNvSpPr>
          <p:nvPr>
            <p:ph type="body" sz="quarter" idx="10"/>
          </p:nvPr>
        </p:nvSpPr>
        <p:spPr>
          <a:xfrm>
            <a:off x="2935361" y="2703568"/>
            <a:ext cx="5832648" cy="6669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1"/>
          </p:nvPr>
        </p:nvSpPr>
        <p:spPr>
          <a:xfrm>
            <a:off x="2935361" y="3580086"/>
            <a:ext cx="5832648" cy="57802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3"/>
          </p:nvPr>
        </p:nvSpPr>
        <p:spPr>
          <a:xfrm>
            <a:off x="2935071" y="1970174"/>
            <a:ext cx="5832938" cy="4167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4967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790825" y="1781175"/>
            <a:ext cx="6680200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7" name="组合 6"/>
          <p:cNvGrpSpPr>
            <a:grpSpLocks/>
          </p:cNvGrpSpPr>
          <p:nvPr userDrawn="1"/>
        </p:nvGrpSpPr>
        <p:grpSpPr bwMode="auto">
          <a:xfrm>
            <a:off x="1927225" y="1781175"/>
            <a:ext cx="792163" cy="776288"/>
            <a:chOff x="1998712" y="1997472"/>
            <a:chExt cx="792088" cy="775277"/>
          </a:xfrm>
          <a:solidFill>
            <a:srgbClr val="BBBCBD"/>
          </a:solidFill>
        </p:grpSpPr>
        <p:sp>
          <p:nvSpPr>
            <p:cNvPr id="8" name="矩形 7"/>
            <p:cNvSpPr/>
            <p:nvPr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副标题 2"/>
            <p:cNvSpPr txBox="1">
              <a:spLocks/>
            </p:cNvSpPr>
            <p:nvPr/>
          </p:nvSpPr>
          <p:spPr>
            <a:xfrm>
              <a:off x="2079667" y="2168699"/>
              <a:ext cx="711133" cy="586610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2790825" y="2611438"/>
            <a:ext cx="6680200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11"/>
          <p:cNvGrpSpPr>
            <a:grpSpLocks/>
          </p:cNvGrpSpPr>
          <p:nvPr userDrawn="1"/>
        </p:nvGrpSpPr>
        <p:grpSpPr bwMode="auto">
          <a:xfrm>
            <a:off x="1927225" y="2611438"/>
            <a:ext cx="792163" cy="776287"/>
            <a:chOff x="1998712" y="1997472"/>
            <a:chExt cx="792088" cy="775277"/>
          </a:xfrm>
        </p:grpSpPr>
        <p:sp>
          <p:nvSpPr>
            <p:cNvPr id="12" name="矩形 11"/>
            <p:cNvSpPr/>
            <p:nvPr userDrawn="1"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 userDrawn="1"/>
          </p:nvSpPr>
          <p:spPr>
            <a:xfrm>
              <a:off x="2079667" y="2168699"/>
              <a:ext cx="711133" cy="586611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790825" y="3459163"/>
            <a:ext cx="6680200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7"/>
          <p:cNvGrpSpPr>
            <a:grpSpLocks/>
          </p:cNvGrpSpPr>
          <p:nvPr userDrawn="1"/>
        </p:nvGrpSpPr>
        <p:grpSpPr bwMode="auto">
          <a:xfrm>
            <a:off x="1927225" y="3459163"/>
            <a:ext cx="792163" cy="776287"/>
            <a:chOff x="1998712" y="1997472"/>
            <a:chExt cx="792088" cy="775277"/>
          </a:xfrm>
          <a:solidFill>
            <a:srgbClr val="BBBCBD"/>
          </a:solidFill>
        </p:grpSpPr>
        <p:sp>
          <p:nvSpPr>
            <p:cNvPr id="16" name="矩形 15"/>
            <p:cNvSpPr/>
            <p:nvPr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/>
          </p:nvSpPr>
          <p:spPr>
            <a:xfrm>
              <a:off x="2079667" y="2168699"/>
              <a:ext cx="711133" cy="586611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占位符 20"/>
          <p:cNvSpPr>
            <a:spLocks noGrp="1"/>
          </p:cNvSpPr>
          <p:nvPr>
            <p:ph type="body" sz="quarter" idx="10"/>
          </p:nvPr>
        </p:nvSpPr>
        <p:spPr>
          <a:xfrm>
            <a:off x="2935361" y="2703568"/>
            <a:ext cx="5832648" cy="6669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1"/>
          </p:nvPr>
        </p:nvSpPr>
        <p:spPr>
          <a:xfrm>
            <a:off x="2935361" y="3580086"/>
            <a:ext cx="5832648" cy="57802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3"/>
          </p:nvPr>
        </p:nvSpPr>
        <p:spPr>
          <a:xfrm>
            <a:off x="2935071" y="1970174"/>
            <a:ext cx="5832938" cy="4167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6508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790825" y="1781175"/>
            <a:ext cx="6680200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7" name="组合 6"/>
          <p:cNvGrpSpPr>
            <a:grpSpLocks/>
          </p:cNvGrpSpPr>
          <p:nvPr userDrawn="1"/>
        </p:nvGrpSpPr>
        <p:grpSpPr bwMode="auto">
          <a:xfrm>
            <a:off x="1927225" y="1781175"/>
            <a:ext cx="792163" cy="776288"/>
            <a:chOff x="1998712" y="1997472"/>
            <a:chExt cx="792088" cy="775277"/>
          </a:xfrm>
          <a:solidFill>
            <a:srgbClr val="BBBCBD"/>
          </a:solidFill>
        </p:grpSpPr>
        <p:sp>
          <p:nvSpPr>
            <p:cNvPr id="8" name="矩形 7"/>
            <p:cNvSpPr/>
            <p:nvPr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副标题 2"/>
            <p:cNvSpPr txBox="1">
              <a:spLocks/>
            </p:cNvSpPr>
            <p:nvPr/>
          </p:nvSpPr>
          <p:spPr>
            <a:xfrm>
              <a:off x="2079667" y="2168699"/>
              <a:ext cx="711133" cy="586610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2790825" y="2611438"/>
            <a:ext cx="6680200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10"/>
          <p:cNvGrpSpPr>
            <a:grpSpLocks/>
          </p:cNvGrpSpPr>
          <p:nvPr userDrawn="1"/>
        </p:nvGrpSpPr>
        <p:grpSpPr bwMode="auto">
          <a:xfrm>
            <a:off x="1927225" y="2611438"/>
            <a:ext cx="792163" cy="776287"/>
            <a:chOff x="1998712" y="1997472"/>
            <a:chExt cx="792088" cy="775277"/>
          </a:xfrm>
          <a:solidFill>
            <a:srgbClr val="BBBCBD"/>
          </a:solidFill>
        </p:grpSpPr>
        <p:sp>
          <p:nvSpPr>
            <p:cNvPr id="12" name="矩形 11"/>
            <p:cNvSpPr/>
            <p:nvPr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/>
          </p:nvSpPr>
          <p:spPr>
            <a:xfrm>
              <a:off x="2079667" y="2168699"/>
              <a:ext cx="711133" cy="586611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2790825" y="3459163"/>
            <a:ext cx="6680200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7"/>
          <p:cNvGrpSpPr>
            <a:grpSpLocks/>
          </p:cNvGrpSpPr>
          <p:nvPr userDrawn="1"/>
        </p:nvGrpSpPr>
        <p:grpSpPr bwMode="auto">
          <a:xfrm>
            <a:off x="1927225" y="3459163"/>
            <a:ext cx="792163" cy="776287"/>
            <a:chOff x="1998712" y="1997472"/>
            <a:chExt cx="792088" cy="775277"/>
          </a:xfrm>
        </p:grpSpPr>
        <p:sp>
          <p:nvSpPr>
            <p:cNvPr id="16" name="矩形 15"/>
            <p:cNvSpPr/>
            <p:nvPr userDrawn="1"/>
          </p:nvSpPr>
          <p:spPr>
            <a:xfrm>
              <a:off x="1998712" y="1997472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 userDrawn="1"/>
          </p:nvSpPr>
          <p:spPr>
            <a:xfrm>
              <a:off x="2079667" y="2168699"/>
              <a:ext cx="711133" cy="586611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占位符 20"/>
          <p:cNvSpPr>
            <a:spLocks noGrp="1"/>
          </p:cNvSpPr>
          <p:nvPr>
            <p:ph type="body" sz="quarter" idx="10"/>
          </p:nvPr>
        </p:nvSpPr>
        <p:spPr>
          <a:xfrm>
            <a:off x="2935361" y="2703568"/>
            <a:ext cx="5832648" cy="6669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1"/>
          </p:nvPr>
        </p:nvSpPr>
        <p:spPr>
          <a:xfrm>
            <a:off x="2935361" y="3580086"/>
            <a:ext cx="5832648" cy="57802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3"/>
          </p:nvPr>
        </p:nvSpPr>
        <p:spPr>
          <a:xfrm>
            <a:off x="2935071" y="1970174"/>
            <a:ext cx="5832938" cy="4167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0088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1495425" y="1781175"/>
            <a:ext cx="3960813" cy="776288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9"/>
          <p:cNvGrpSpPr>
            <a:grpSpLocks/>
          </p:cNvGrpSpPr>
          <p:nvPr userDrawn="1"/>
        </p:nvGrpSpPr>
        <p:grpSpPr bwMode="auto">
          <a:xfrm>
            <a:off x="631825" y="1781175"/>
            <a:ext cx="792163" cy="776288"/>
            <a:chOff x="702568" y="1781448"/>
            <a:chExt cx="792088" cy="775277"/>
          </a:xfrm>
        </p:grpSpPr>
        <p:sp>
          <p:nvSpPr>
            <p:cNvPr id="12" name="矩形 11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 userDrawn="1"/>
          </p:nvSpPr>
          <p:spPr>
            <a:xfrm>
              <a:off x="783523" y="1941577"/>
              <a:ext cx="711133" cy="585024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 bwMode="auto">
          <a:xfrm>
            <a:off x="1495425" y="2644775"/>
            <a:ext cx="3960813" cy="776288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9"/>
          <p:cNvGrpSpPr>
            <a:grpSpLocks/>
          </p:cNvGrpSpPr>
          <p:nvPr userDrawn="1"/>
        </p:nvGrpSpPr>
        <p:grpSpPr bwMode="auto">
          <a:xfrm>
            <a:off x="631825" y="2644775"/>
            <a:ext cx="792163" cy="776288"/>
            <a:chOff x="702568" y="1781448"/>
            <a:chExt cx="792088" cy="775277"/>
          </a:xfrm>
        </p:grpSpPr>
        <p:sp>
          <p:nvSpPr>
            <p:cNvPr id="16" name="矩形 15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 userDrawn="1"/>
          </p:nvSpPr>
          <p:spPr>
            <a:xfrm>
              <a:off x="783523" y="1941577"/>
              <a:ext cx="711133" cy="585024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 userDrawn="1"/>
        </p:nvSpPr>
        <p:spPr bwMode="auto">
          <a:xfrm>
            <a:off x="1495425" y="3509963"/>
            <a:ext cx="3960813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9" name="组合 9"/>
          <p:cNvGrpSpPr>
            <a:grpSpLocks/>
          </p:cNvGrpSpPr>
          <p:nvPr userDrawn="1"/>
        </p:nvGrpSpPr>
        <p:grpSpPr bwMode="auto">
          <a:xfrm>
            <a:off x="631825" y="3509963"/>
            <a:ext cx="792163" cy="776287"/>
            <a:chOff x="702568" y="1781448"/>
            <a:chExt cx="792088" cy="775277"/>
          </a:xfrm>
        </p:grpSpPr>
        <p:sp>
          <p:nvSpPr>
            <p:cNvPr id="20" name="矩形 19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副标题 2"/>
            <p:cNvSpPr txBox="1">
              <a:spLocks/>
            </p:cNvSpPr>
            <p:nvPr userDrawn="1"/>
          </p:nvSpPr>
          <p:spPr>
            <a:xfrm>
              <a:off x="783523" y="1941576"/>
              <a:ext cx="711133" cy="58502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 userDrawn="1"/>
        </p:nvSpPr>
        <p:spPr bwMode="auto">
          <a:xfrm>
            <a:off x="1495425" y="4373563"/>
            <a:ext cx="3960813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3" name="组合 9"/>
          <p:cNvGrpSpPr>
            <a:grpSpLocks/>
          </p:cNvGrpSpPr>
          <p:nvPr userDrawn="1"/>
        </p:nvGrpSpPr>
        <p:grpSpPr bwMode="auto">
          <a:xfrm>
            <a:off x="631825" y="4373563"/>
            <a:ext cx="792163" cy="776287"/>
            <a:chOff x="702568" y="1781448"/>
            <a:chExt cx="792088" cy="775277"/>
          </a:xfrm>
        </p:grpSpPr>
        <p:sp>
          <p:nvSpPr>
            <p:cNvPr id="24" name="矩形 23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副标题 2"/>
            <p:cNvSpPr txBox="1">
              <a:spLocks/>
            </p:cNvSpPr>
            <p:nvPr userDrawn="1"/>
          </p:nvSpPr>
          <p:spPr>
            <a:xfrm>
              <a:off x="783523" y="1941576"/>
              <a:ext cx="711133" cy="58502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 userDrawn="1"/>
        </p:nvSpPr>
        <p:spPr bwMode="auto">
          <a:xfrm>
            <a:off x="6678613" y="1781175"/>
            <a:ext cx="3960812" cy="776288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7" name="组合 9"/>
          <p:cNvGrpSpPr>
            <a:grpSpLocks/>
          </p:cNvGrpSpPr>
          <p:nvPr userDrawn="1"/>
        </p:nvGrpSpPr>
        <p:grpSpPr bwMode="auto">
          <a:xfrm>
            <a:off x="5815013" y="1781175"/>
            <a:ext cx="792162" cy="776288"/>
            <a:chOff x="702568" y="1781448"/>
            <a:chExt cx="792088" cy="775277"/>
          </a:xfrm>
        </p:grpSpPr>
        <p:sp>
          <p:nvSpPr>
            <p:cNvPr id="28" name="矩形 27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副标题 2"/>
            <p:cNvSpPr txBox="1">
              <a:spLocks/>
            </p:cNvSpPr>
            <p:nvPr userDrawn="1"/>
          </p:nvSpPr>
          <p:spPr>
            <a:xfrm>
              <a:off x="783522" y="1941577"/>
              <a:ext cx="711134" cy="585024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 userDrawn="1"/>
        </p:nvSpPr>
        <p:spPr bwMode="auto">
          <a:xfrm>
            <a:off x="6678613" y="26463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1" name="组合 9"/>
          <p:cNvGrpSpPr>
            <a:grpSpLocks/>
          </p:cNvGrpSpPr>
          <p:nvPr userDrawn="1"/>
        </p:nvGrpSpPr>
        <p:grpSpPr bwMode="auto">
          <a:xfrm>
            <a:off x="5815013" y="2646363"/>
            <a:ext cx="792162" cy="776287"/>
            <a:chOff x="702568" y="1781448"/>
            <a:chExt cx="792088" cy="775277"/>
          </a:xfrm>
        </p:grpSpPr>
        <p:sp>
          <p:nvSpPr>
            <p:cNvPr id="32" name="矩形 31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副标题 2"/>
            <p:cNvSpPr txBox="1">
              <a:spLocks/>
            </p:cNvSpPr>
            <p:nvPr userDrawn="1"/>
          </p:nvSpPr>
          <p:spPr>
            <a:xfrm>
              <a:off x="783522" y="1941576"/>
              <a:ext cx="711134" cy="58502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 userDrawn="1"/>
        </p:nvSpPr>
        <p:spPr bwMode="auto">
          <a:xfrm>
            <a:off x="6678613" y="35099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5" name="组合 9"/>
          <p:cNvGrpSpPr>
            <a:grpSpLocks/>
          </p:cNvGrpSpPr>
          <p:nvPr userDrawn="1"/>
        </p:nvGrpSpPr>
        <p:grpSpPr bwMode="auto">
          <a:xfrm>
            <a:off x="5815013" y="3509963"/>
            <a:ext cx="792162" cy="776287"/>
            <a:chOff x="702568" y="1781448"/>
            <a:chExt cx="792088" cy="775277"/>
          </a:xfrm>
        </p:grpSpPr>
        <p:sp>
          <p:nvSpPr>
            <p:cNvPr id="36" name="矩形 35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副标题 2"/>
            <p:cNvSpPr txBox="1">
              <a:spLocks/>
            </p:cNvSpPr>
            <p:nvPr userDrawn="1"/>
          </p:nvSpPr>
          <p:spPr>
            <a:xfrm>
              <a:off x="783522" y="1941576"/>
              <a:ext cx="711134" cy="58502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 userDrawn="1"/>
        </p:nvSpPr>
        <p:spPr bwMode="auto">
          <a:xfrm>
            <a:off x="6678613" y="43735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9" name="组合 9"/>
          <p:cNvGrpSpPr>
            <a:grpSpLocks/>
          </p:cNvGrpSpPr>
          <p:nvPr userDrawn="1"/>
        </p:nvGrpSpPr>
        <p:grpSpPr bwMode="auto">
          <a:xfrm>
            <a:off x="5815013" y="4373563"/>
            <a:ext cx="792162" cy="776287"/>
            <a:chOff x="702568" y="1781448"/>
            <a:chExt cx="792088" cy="775277"/>
          </a:xfrm>
        </p:grpSpPr>
        <p:sp>
          <p:nvSpPr>
            <p:cNvPr id="40" name="矩形 39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副标题 2"/>
            <p:cNvSpPr txBox="1">
              <a:spLocks/>
            </p:cNvSpPr>
            <p:nvPr userDrawn="1"/>
          </p:nvSpPr>
          <p:spPr>
            <a:xfrm>
              <a:off x="783522" y="1941576"/>
              <a:ext cx="711134" cy="58502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 userDrawn="1"/>
        </p:nvSpPr>
        <p:spPr bwMode="auto">
          <a:xfrm>
            <a:off x="6677025" y="2644775"/>
            <a:ext cx="3960813" cy="776288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97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1531168" y="1932975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9" name="文本占位符 98"/>
          <p:cNvSpPr>
            <a:spLocks noGrp="1"/>
          </p:cNvSpPr>
          <p:nvPr>
            <p:ph type="body" sz="quarter" idx="11"/>
          </p:nvPr>
        </p:nvSpPr>
        <p:spPr>
          <a:xfrm>
            <a:off x="1551049" y="2798580"/>
            <a:ext cx="3725452" cy="5181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1" name="文本占位符 100"/>
          <p:cNvSpPr>
            <a:spLocks noGrp="1"/>
          </p:cNvSpPr>
          <p:nvPr>
            <p:ph type="body" sz="quarter" idx="12"/>
          </p:nvPr>
        </p:nvSpPr>
        <p:spPr>
          <a:xfrm>
            <a:off x="1560663" y="3638483"/>
            <a:ext cx="3715838" cy="5835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3" name="文本占位符 102"/>
          <p:cNvSpPr>
            <a:spLocks noGrp="1"/>
          </p:cNvSpPr>
          <p:nvPr>
            <p:ph type="body" sz="quarter" idx="13"/>
          </p:nvPr>
        </p:nvSpPr>
        <p:spPr>
          <a:xfrm>
            <a:off x="1560663" y="4535562"/>
            <a:ext cx="3715838" cy="4758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" name="文本占位符 96"/>
          <p:cNvSpPr>
            <a:spLocks noGrp="1"/>
          </p:cNvSpPr>
          <p:nvPr>
            <p:ph type="body" sz="quarter" idx="14"/>
          </p:nvPr>
        </p:nvSpPr>
        <p:spPr>
          <a:xfrm>
            <a:off x="6751240" y="1937827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6" name="文本占位符 96"/>
          <p:cNvSpPr>
            <a:spLocks noGrp="1"/>
          </p:cNvSpPr>
          <p:nvPr>
            <p:ph type="body" sz="quarter" idx="15"/>
          </p:nvPr>
        </p:nvSpPr>
        <p:spPr>
          <a:xfrm>
            <a:off x="6751240" y="2801650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7" name="文本占位符 96"/>
          <p:cNvSpPr>
            <a:spLocks noGrp="1"/>
          </p:cNvSpPr>
          <p:nvPr>
            <p:ph type="body" sz="quarter" idx="16"/>
          </p:nvPr>
        </p:nvSpPr>
        <p:spPr>
          <a:xfrm>
            <a:off x="6751240" y="3665643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8" name="文本占位符 96"/>
          <p:cNvSpPr>
            <a:spLocks noGrp="1"/>
          </p:cNvSpPr>
          <p:nvPr>
            <p:ph type="body" sz="quarter" idx="17"/>
          </p:nvPr>
        </p:nvSpPr>
        <p:spPr>
          <a:xfrm>
            <a:off x="6751240" y="4547822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713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1495425" y="1781175"/>
            <a:ext cx="3960813" cy="776288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9"/>
          <p:cNvGrpSpPr>
            <a:grpSpLocks/>
          </p:cNvGrpSpPr>
          <p:nvPr userDrawn="1"/>
        </p:nvGrpSpPr>
        <p:grpSpPr bwMode="auto">
          <a:xfrm>
            <a:off x="631825" y="1781175"/>
            <a:ext cx="792163" cy="776288"/>
            <a:chOff x="702568" y="1781448"/>
            <a:chExt cx="792088" cy="775277"/>
          </a:xfrm>
        </p:grpSpPr>
        <p:sp>
          <p:nvSpPr>
            <p:cNvPr id="12" name="矩形 11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 userDrawn="1"/>
          </p:nvSpPr>
          <p:spPr>
            <a:xfrm>
              <a:off x="783523" y="1941577"/>
              <a:ext cx="711133" cy="585024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 bwMode="auto">
          <a:xfrm>
            <a:off x="14954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9"/>
          <p:cNvGrpSpPr>
            <a:grpSpLocks/>
          </p:cNvGrpSpPr>
          <p:nvPr userDrawn="1"/>
        </p:nvGrpSpPr>
        <p:grpSpPr bwMode="auto">
          <a:xfrm>
            <a:off x="631056" y="2645544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6" name="矩形 1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 userDrawn="1"/>
        </p:nvSpPr>
        <p:spPr bwMode="auto">
          <a:xfrm>
            <a:off x="1495425" y="35099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9" name="组合 9"/>
          <p:cNvGrpSpPr>
            <a:grpSpLocks/>
          </p:cNvGrpSpPr>
          <p:nvPr userDrawn="1"/>
        </p:nvGrpSpPr>
        <p:grpSpPr bwMode="auto">
          <a:xfrm>
            <a:off x="631255" y="350936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0" name="矩形 1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 userDrawn="1"/>
        </p:nvSpPr>
        <p:spPr bwMode="auto">
          <a:xfrm>
            <a:off x="1495425" y="43735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3" name="组合 9"/>
          <p:cNvGrpSpPr>
            <a:grpSpLocks/>
          </p:cNvGrpSpPr>
          <p:nvPr userDrawn="1"/>
        </p:nvGrpSpPr>
        <p:grpSpPr bwMode="auto">
          <a:xfrm>
            <a:off x="631056" y="4373736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4" name="矩形 23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 userDrawn="1"/>
        </p:nvSpPr>
        <p:spPr bwMode="auto">
          <a:xfrm>
            <a:off x="6678613" y="1781175"/>
            <a:ext cx="3960812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7" name="组合 9"/>
          <p:cNvGrpSpPr>
            <a:grpSpLocks/>
          </p:cNvGrpSpPr>
          <p:nvPr userDrawn="1"/>
        </p:nvGrpSpPr>
        <p:grpSpPr bwMode="auto">
          <a:xfrm>
            <a:off x="5815632" y="1781448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8" name="矩形 27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 userDrawn="1"/>
        </p:nvSpPr>
        <p:spPr bwMode="auto">
          <a:xfrm>
            <a:off x="6678613" y="26463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1" name="组合 9"/>
          <p:cNvGrpSpPr>
            <a:grpSpLocks/>
          </p:cNvGrpSpPr>
          <p:nvPr userDrawn="1"/>
        </p:nvGrpSpPr>
        <p:grpSpPr bwMode="auto">
          <a:xfrm>
            <a:off x="5815433" y="264581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2" name="矩形 3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 userDrawn="1"/>
        </p:nvSpPr>
        <p:spPr bwMode="auto">
          <a:xfrm>
            <a:off x="6678613" y="35099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5" name="组合 9"/>
          <p:cNvGrpSpPr>
            <a:grpSpLocks/>
          </p:cNvGrpSpPr>
          <p:nvPr userDrawn="1"/>
        </p:nvGrpSpPr>
        <p:grpSpPr bwMode="auto">
          <a:xfrm>
            <a:off x="5815632" y="3509640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6" name="矩形 3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 userDrawn="1"/>
        </p:nvSpPr>
        <p:spPr bwMode="auto">
          <a:xfrm>
            <a:off x="6678613" y="43735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9" name="组合 9"/>
          <p:cNvGrpSpPr>
            <a:grpSpLocks/>
          </p:cNvGrpSpPr>
          <p:nvPr userDrawn="1"/>
        </p:nvGrpSpPr>
        <p:grpSpPr bwMode="auto">
          <a:xfrm>
            <a:off x="5815433" y="4374009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40" name="矩形 3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 userDrawn="1"/>
        </p:nvSpPr>
        <p:spPr bwMode="auto">
          <a:xfrm>
            <a:off x="66770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97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1531168" y="1932975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9" name="文本占位符 98"/>
          <p:cNvSpPr>
            <a:spLocks noGrp="1"/>
          </p:cNvSpPr>
          <p:nvPr>
            <p:ph type="body" sz="quarter" idx="11"/>
          </p:nvPr>
        </p:nvSpPr>
        <p:spPr>
          <a:xfrm>
            <a:off x="1551049" y="2798580"/>
            <a:ext cx="3725452" cy="5181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1" name="文本占位符 100"/>
          <p:cNvSpPr>
            <a:spLocks noGrp="1"/>
          </p:cNvSpPr>
          <p:nvPr>
            <p:ph type="body" sz="quarter" idx="12"/>
          </p:nvPr>
        </p:nvSpPr>
        <p:spPr>
          <a:xfrm>
            <a:off x="1560663" y="3638483"/>
            <a:ext cx="3715838" cy="5835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3" name="文本占位符 102"/>
          <p:cNvSpPr>
            <a:spLocks noGrp="1"/>
          </p:cNvSpPr>
          <p:nvPr>
            <p:ph type="body" sz="quarter" idx="13"/>
          </p:nvPr>
        </p:nvSpPr>
        <p:spPr>
          <a:xfrm>
            <a:off x="1560663" y="4535562"/>
            <a:ext cx="3715838" cy="4758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" name="文本占位符 96"/>
          <p:cNvSpPr>
            <a:spLocks noGrp="1"/>
          </p:cNvSpPr>
          <p:nvPr>
            <p:ph type="body" sz="quarter" idx="14"/>
          </p:nvPr>
        </p:nvSpPr>
        <p:spPr>
          <a:xfrm>
            <a:off x="6751240" y="1937827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6" name="文本占位符 96"/>
          <p:cNvSpPr>
            <a:spLocks noGrp="1"/>
          </p:cNvSpPr>
          <p:nvPr>
            <p:ph type="body" sz="quarter" idx="15"/>
          </p:nvPr>
        </p:nvSpPr>
        <p:spPr>
          <a:xfrm>
            <a:off x="6751240" y="2801650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7" name="文本占位符 96"/>
          <p:cNvSpPr>
            <a:spLocks noGrp="1"/>
          </p:cNvSpPr>
          <p:nvPr>
            <p:ph type="body" sz="quarter" idx="16"/>
          </p:nvPr>
        </p:nvSpPr>
        <p:spPr>
          <a:xfrm>
            <a:off x="6751240" y="3665643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8" name="文本占位符 96"/>
          <p:cNvSpPr>
            <a:spLocks noGrp="1"/>
          </p:cNvSpPr>
          <p:nvPr>
            <p:ph type="body" sz="quarter" idx="17"/>
          </p:nvPr>
        </p:nvSpPr>
        <p:spPr>
          <a:xfrm>
            <a:off x="6751240" y="4547822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8476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1495425" y="17811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9"/>
          <p:cNvGrpSpPr>
            <a:grpSpLocks/>
          </p:cNvGrpSpPr>
          <p:nvPr userDrawn="1"/>
        </p:nvGrpSpPr>
        <p:grpSpPr bwMode="auto">
          <a:xfrm>
            <a:off x="631255" y="1781175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2" name="矩形 1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 bwMode="auto">
          <a:xfrm>
            <a:off x="1495425" y="2644775"/>
            <a:ext cx="3960813" cy="776288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9"/>
          <p:cNvGrpSpPr>
            <a:grpSpLocks/>
          </p:cNvGrpSpPr>
          <p:nvPr userDrawn="1"/>
        </p:nvGrpSpPr>
        <p:grpSpPr bwMode="auto">
          <a:xfrm>
            <a:off x="631825" y="2644775"/>
            <a:ext cx="792163" cy="776288"/>
            <a:chOff x="702568" y="1781448"/>
            <a:chExt cx="792088" cy="775277"/>
          </a:xfrm>
        </p:grpSpPr>
        <p:sp>
          <p:nvSpPr>
            <p:cNvPr id="16" name="矩形 15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 userDrawn="1"/>
          </p:nvSpPr>
          <p:spPr>
            <a:xfrm>
              <a:off x="783523" y="1941577"/>
              <a:ext cx="711133" cy="585024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 userDrawn="1"/>
        </p:nvSpPr>
        <p:spPr bwMode="auto">
          <a:xfrm>
            <a:off x="1495425" y="35099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9" name="组合 9"/>
          <p:cNvGrpSpPr>
            <a:grpSpLocks/>
          </p:cNvGrpSpPr>
          <p:nvPr userDrawn="1"/>
        </p:nvGrpSpPr>
        <p:grpSpPr bwMode="auto">
          <a:xfrm>
            <a:off x="631255" y="350936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0" name="矩形 1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 userDrawn="1"/>
        </p:nvSpPr>
        <p:spPr bwMode="auto">
          <a:xfrm>
            <a:off x="1495425" y="43735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3" name="组合 9"/>
          <p:cNvGrpSpPr>
            <a:grpSpLocks/>
          </p:cNvGrpSpPr>
          <p:nvPr userDrawn="1"/>
        </p:nvGrpSpPr>
        <p:grpSpPr bwMode="auto">
          <a:xfrm>
            <a:off x="631056" y="4373736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4" name="矩形 23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 userDrawn="1"/>
        </p:nvSpPr>
        <p:spPr bwMode="auto">
          <a:xfrm>
            <a:off x="6678613" y="1781175"/>
            <a:ext cx="3960812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7" name="组合 9"/>
          <p:cNvGrpSpPr>
            <a:grpSpLocks/>
          </p:cNvGrpSpPr>
          <p:nvPr userDrawn="1"/>
        </p:nvGrpSpPr>
        <p:grpSpPr bwMode="auto">
          <a:xfrm>
            <a:off x="5815632" y="1781448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8" name="矩形 27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 userDrawn="1"/>
        </p:nvSpPr>
        <p:spPr bwMode="auto">
          <a:xfrm>
            <a:off x="6678613" y="26463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1" name="组合 9"/>
          <p:cNvGrpSpPr>
            <a:grpSpLocks/>
          </p:cNvGrpSpPr>
          <p:nvPr userDrawn="1"/>
        </p:nvGrpSpPr>
        <p:grpSpPr bwMode="auto">
          <a:xfrm>
            <a:off x="5815433" y="264581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2" name="矩形 3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 userDrawn="1"/>
        </p:nvSpPr>
        <p:spPr bwMode="auto">
          <a:xfrm>
            <a:off x="6678613" y="35099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5" name="组合 9"/>
          <p:cNvGrpSpPr>
            <a:grpSpLocks/>
          </p:cNvGrpSpPr>
          <p:nvPr userDrawn="1"/>
        </p:nvGrpSpPr>
        <p:grpSpPr bwMode="auto">
          <a:xfrm>
            <a:off x="5815632" y="3509640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6" name="矩形 3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 userDrawn="1"/>
        </p:nvSpPr>
        <p:spPr bwMode="auto">
          <a:xfrm>
            <a:off x="6678613" y="43735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9" name="组合 9"/>
          <p:cNvGrpSpPr>
            <a:grpSpLocks/>
          </p:cNvGrpSpPr>
          <p:nvPr userDrawn="1"/>
        </p:nvGrpSpPr>
        <p:grpSpPr bwMode="auto">
          <a:xfrm>
            <a:off x="5815433" y="4374009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40" name="矩形 3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 userDrawn="1"/>
        </p:nvSpPr>
        <p:spPr bwMode="auto">
          <a:xfrm>
            <a:off x="66770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97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1531168" y="1932975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9" name="文本占位符 98"/>
          <p:cNvSpPr>
            <a:spLocks noGrp="1"/>
          </p:cNvSpPr>
          <p:nvPr>
            <p:ph type="body" sz="quarter" idx="11"/>
          </p:nvPr>
        </p:nvSpPr>
        <p:spPr>
          <a:xfrm>
            <a:off x="1551049" y="2798580"/>
            <a:ext cx="3725452" cy="5181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1" name="文本占位符 100"/>
          <p:cNvSpPr>
            <a:spLocks noGrp="1"/>
          </p:cNvSpPr>
          <p:nvPr>
            <p:ph type="body" sz="quarter" idx="12"/>
          </p:nvPr>
        </p:nvSpPr>
        <p:spPr>
          <a:xfrm>
            <a:off x="1560663" y="3638483"/>
            <a:ext cx="3715838" cy="5835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3" name="文本占位符 102"/>
          <p:cNvSpPr>
            <a:spLocks noGrp="1"/>
          </p:cNvSpPr>
          <p:nvPr>
            <p:ph type="body" sz="quarter" idx="13"/>
          </p:nvPr>
        </p:nvSpPr>
        <p:spPr>
          <a:xfrm>
            <a:off x="1560663" y="4535562"/>
            <a:ext cx="3715838" cy="4758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" name="文本占位符 96"/>
          <p:cNvSpPr>
            <a:spLocks noGrp="1"/>
          </p:cNvSpPr>
          <p:nvPr>
            <p:ph type="body" sz="quarter" idx="14"/>
          </p:nvPr>
        </p:nvSpPr>
        <p:spPr>
          <a:xfrm>
            <a:off x="6751240" y="1937827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6" name="文本占位符 96"/>
          <p:cNvSpPr>
            <a:spLocks noGrp="1"/>
          </p:cNvSpPr>
          <p:nvPr>
            <p:ph type="body" sz="quarter" idx="15"/>
          </p:nvPr>
        </p:nvSpPr>
        <p:spPr>
          <a:xfrm>
            <a:off x="6751240" y="2801650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7" name="文本占位符 96"/>
          <p:cNvSpPr>
            <a:spLocks noGrp="1"/>
          </p:cNvSpPr>
          <p:nvPr>
            <p:ph type="body" sz="quarter" idx="16"/>
          </p:nvPr>
        </p:nvSpPr>
        <p:spPr>
          <a:xfrm>
            <a:off x="6751240" y="3665643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8" name="文本占位符 96"/>
          <p:cNvSpPr>
            <a:spLocks noGrp="1"/>
          </p:cNvSpPr>
          <p:nvPr>
            <p:ph type="body" sz="quarter" idx="17"/>
          </p:nvPr>
        </p:nvSpPr>
        <p:spPr>
          <a:xfrm>
            <a:off x="6751240" y="4547822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4475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1495425" y="17811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1" name="组合 9"/>
          <p:cNvGrpSpPr>
            <a:grpSpLocks/>
          </p:cNvGrpSpPr>
          <p:nvPr userDrawn="1"/>
        </p:nvGrpSpPr>
        <p:grpSpPr bwMode="auto">
          <a:xfrm>
            <a:off x="631255" y="1781175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2" name="矩形 1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 userDrawn="1"/>
        </p:nvSpPr>
        <p:spPr bwMode="auto">
          <a:xfrm>
            <a:off x="14954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5" name="组合 9"/>
          <p:cNvGrpSpPr>
            <a:grpSpLocks/>
          </p:cNvGrpSpPr>
          <p:nvPr userDrawn="1"/>
        </p:nvGrpSpPr>
        <p:grpSpPr bwMode="auto">
          <a:xfrm>
            <a:off x="631056" y="2645544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16" name="矩形 1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 userDrawn="1"/>
        </p:nvSpPr>
        <p:spPr bwMode="auto">
          <a:xfrm>
            <a:off x="1495425" y="3509963"/>
            <a:ext cx="3960813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19" name="组合 9"/>
          <p:cNvGrpSpPr>
            <a:grpSpLocks/>
          </p:cNvGrpSpPr>
          <p:nvPr userDrawn="1"/>
        </p:nvGrpSpPr>
        <p:grpSpPr bwMode="auto">
          <a:xfrm>
            <a:off x="631825" y="3509963"/>
            <a:ext cx="792163" cy="776287"/>
            <a:chOff x="702568" y="1781448"/>
            <a:chExt cx="792088" cy="775277"/>
          </a:xfrm>
        </p:grpSpPr>
        <p:sp>
          <p:nvSpPr>
            <p:cNvPr id="20" name="矩形 19"/>
            <p:cNvSpPr/>
            <p:nvPr userDrawn="1"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solidFill>
              <a:srgbClr val="8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副标题 2"/>
            <p:cNvSpPr txBox="1">
              <a:spLocks/>
            </p:cNvSpPr>
            <p:nvPr userDrawn="1"/>
          </p:nvSpPr>
          <p:spPr>
            <a:xfrm>
              <a:off x="783523" y="1941576"/>
              <a:ext cx="711133" cy="58502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 userDrawn="1"/>
        </p:nvSpPr>
        <p:spPr bwMode="auto">
          <a:xfrm>
            <a:off x="1495425" y="4373563"/>
            <a:ext cx="3960813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3" name="组合 9"/>
          <p:cNvGrpSpPr>
            <a:grpSpLocks/>
          </p:cNvGrpSpPr>
          <p:nvPr userDrawn="1"/>
        </p:nvGrpSpPr>
        <p:grpSpPr bwMode="auto">
          <a:xfrm>
            <a:off x="631056" y="4373736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4" name="矩形 23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 userDrawn="1"/>
        </p:nvSpPr>
        <p:spPr bwMode="auto">
          <a:xfrm>
            <a:off x="6678613" y="1781175"/>
            <a:ext cx="3960812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27" name="组合 9"/>
          <p:cNvGrpSpPr>
            <a:grpSpLocks/>
          </p:cNvGrpSpPr>
          <p:nvPr userDrawn="1"/>
        </p:nvGrpSpPr>
        <p:grpSpPr bwMode="auto">
          <a:xfrm>
            <a:off x="5815632" y="1781448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28" name="矩形 27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 userDrawn="1"/>
        </p:nvSpPr>
        <p:spPr bwMode="auto">
          <a:xfrm>
            <a:off x="6678613" y="2646363"/>
            <a:ext cx="3960812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1" name="组合 9"/>
          <p:cNvGrpSpPr>
            <a:grpSpLocks/>
          </p:cNvGrpSpPr>
          <p:nvPr userDrawn="1"/>
        </p:nvGrpSpPr>
        <p:grpSpPr bwMode="auto">
          <a:xfrm>
            <a:off x="5815433" y="2645817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2" name="矩形 31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 33"/>
          <p:cNvSpPr/>
          <p:nvPr userDrawn="1"/>
        </p:nvSpPr>
        <p:spPr bwMode="auto">
          <a:xfrm>
            <a:off x="6678613" y="35099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5" name="组合 9"/>
          <p:cNvGrpSpPr>
            <a:grpSpLocks/>
          </p:cNvGrpSpPr>
          <p:nvPr userDrawn="1"/>
        </p:nvGrpSpPr>
        <p:grpSpPr bwMode="auto">
          <a:xfrm>
            <a:off x="5815632" y="3509640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36" name="矩形 35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 userDrawn="1"/>
        </p:nvSpPr>
        <p:spPr bwMode="auto">
          <a:xfrm>
            <a:off x="6678613" y="4373563"/>
            <a:ext cx="3960812" cy="776287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grpSp>
        <p:nvGrpSpPr>
          <p:cNvPr id="39" name="组合 9"/>
          <p:cNvGrpSpPr>
            <a:grpSpLocks/>
          </p:cNvGrpSpPr>
          <p:nvPr userDrawn="1"/>
        </p:nvGrpSpPr>
        <p:grpSpPr bwMode="auto">
          <a:xfrm>
            <a:off x="5815433" y="4374009"/>
            <a:ext cx="792162" cy="776288"/>
            <a:chOff x="702568" y="1781448"/>
            <a:chExt cx="792088" cy="775277"/>
          </a:xfrm>
          <a:solidFill>
            <a:srgbClr val="BBBCBD"/>
          </a:solidFill>
        </p:grpSpPr>
        <p:sp>
          <p:nvSpPr>
            <p:cNvPr id="40" name="矩形 39"/>
            <p:cNvSpPr/>
            <p:nvPr/>
          </p:nvSpPr>
          <p:spPr>
            <a:xfrm>
              <a:off x="702568" y="1781448"/>
              <a:ext cx="792088" cy="775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副标题 2"/>
            <p:cNvSpPr txBox="1">
              <a:spLocks/>
            </p:cNvSpPr>
            <p:nvPr/>
          </p:nvSpPr>
          <p:spPr>
            <a:xfrm>
              <a:off x="783522" y="1941577"/>
              <a:ext cx="711134" cy="585024"/>
            </a:xfrm>
            <a:prstGeom prst="rect">
              <a:avLst/>
            </a:prstGeom>
            <a:grpFill/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 userDrawn="1"/>
        </p:nvSpPr>
        <p:spPr bwMode="auto">
          <a:xfrm>
            <a:off x="6677025" y="2644775"/>
            <a:ext cx="396081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97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1531168" y="1932975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9" name="文本占位符 98"/>
          <p:cNvSpPr>
            <a:spLocks noGrp="1"/>
          </p:cNvSpPr>
          <p:nvPr>
            <p:ph type="body" sz="quarter" idx="11"/>
          </p:nvPr>
        </p:nvSpPr>
        <p:spPr>
          <a:xfrm>
            <a:off x="1551049" y="2798580"/>
            <a:ext cx="3725452" cy="5181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1" name="文本占位符 100"/>
          <p:cNvSpPr>
            <a:spLocks noGrp="1"/>
          </p:cNvSpPr>
          <p:nvPr>
            <p:ph type="body" sz="quarter" idx="12"/>
          </p:nvPr>
        </p:nvSpPr>
        <p:spPr>
          <a:xfrm>
            <a:off x="1560663" y="3638483"/>
            <a:ext cx="3715838" cy="5835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3" name="文本占位符 102"/>
          <p:cNvSpPr>
            <a:spLocks noGrp="1"/>
          </p:cNvSpPr>
          <p:nvPr>
            <p:ph type="body" sz="quarter" idx="13"/>
          </p:nvPr>
        </p:nvSpPr>
        <p:spPr>
          <a:xfrm>
            <a:off x="1560663" y="4535562"/>
            <a:ext cx="3715838" cy="4758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" name="文本占位符 96"/>
          <p:cNvSpPr>
            <a:spLocks noGrp="1"/>
          </p:cNvSpPr>
          <p:nvPr>
            <p:ph type="body" sz="quarter" idx="14"/>
          </p:nvPr>
        </p:nvSpPr>
        <p:spPr>
          <a:xfrm>
            <a:off x="6751240" y="1937827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6" name="文本占位符 96"/>
          <p:cNvSpPr>
            <a:spLocks noGrp="1"/>
          </p:cNvSpPr>
          <p:nvPr>
            <p:ph type="body" sz="quarter" idx="15"/>
          </p:nvPr>
        </p:nvSpPr>
        <p:spPr>
          <a:xfrm>
            <a:off x="6751240" y="2801650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7" name="文本占位符 96"/>
          <p:cNvSpPr>
            <a:spLocks noGrp="1"/>
          </p:cNvSpPr>
          <p:nvPr>
            <p:ph type="body" sz="quarter" idx="16"/>
          </p:nvPr>
        </p:nvSpPr>
        <p:spPr>
          <a:xfrm>
            <a:off x="6751240" y="3665643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8" name="文本占位符 96"/>
          <p:cNvSpPr>
            <a:spLocks noGrp="1"/>
          </p:cNvSpPr>
          <p:nvPr>
            <p:ph type="body" sz="quarter" idx="17"/>
          </p:nvPr>
        </p:nvSpPr>
        <p:spPr>
          <a:xfrm>
            <a:off x="6751240" y="4547822"/>
            <a:ext cx="3745333" cy="463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zh-CN" altLang="en-US" sz="2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5068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90488"/>
            <a:ext cx="11222038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7213"/>
            <a:ext cx="3168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670550"/>
            <a:ext cx="20875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 userDrawn="1"/>
        </p:nvSpPr>
        <p:spPr>
          <a:xfrm>
            <a:off x="769938" y="2070100"/>
            <a:ext cx="9658350" cy="12176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557213"/>
            <a:ext cx="146843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7"/>
          <p:cNvSpPr>
            <a:spLocks noChangeArrowheads="1"/>
          </p:cNvSpPr>
          <p:nvPr userDrawn="1"/>
        </p:nvSpPr>
        <p:spPr bwMode="auto">
          <a:xfrm>
            <a:off x="557213" y="566738"/>
            <a:ext cx="1368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latinLnBrk="1" hangingPunct="1">
              <a:buFont typeface="Arial" panose="020B0604020202020204" pitchFamily="34" charset="0"/>
              <a:buNone/>
              <a:defRPr/>
            </a:pPr>
            <a:r>
              <a:rPr kumimoji="1" lang="zh-CN" altLang="en-US" sz="28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1" lang="en-US" altLang="zh-CN" sz="28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eaLnBrk="1" latinLnBrk="1" hangingPunct="1">
              <a:buFont typeface="Arial" panose="020B0604020202020204" pitchFamily="34" charset="0"/>
              <a:buNone/>
              <a:defRPr/>
            </a:pPr>
            <a:r>
              <a:rPr kumimoji="1" lang="en-US" altLang="zh-CN" sz="20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1" lang="zh-CN" altLang="en-US" sz="2000" b="1" dirty="0">
              <a:solidFill>
                <a:srgbClr val="A6A6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 userDrawn="1"/>
        </p:nvSpPr>
        <p:spPr>
          <a:xfrm>
            <a:off x="0" y="6073775"/>
            <a:ext cx="10920413" cy="238125"/>
          </a:xfrm>
          <a:prstGeom prst="rect">
            <a:avLst/>
          </a:prstGeom>
          <a:gradFill flip="none" rotWithShape="1">
            <a:gsLst>
              <a:gs pos="0">
                <a:srgbClr val="0082CE"/>
              </a:gs>
              <a:gs pos="100000">
                <a:srgbClr val="0046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10960100" y="6073775"/>
            <a:ext cx="230188" cy="228600"/>
          </a:xfrm>
          <a:prstGeom prst="rect">
            <a:avLst/>
          </a:prstGeom>
          <a:solidFill>
            <a:srgbClr val="E3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4" name="文本框 33"/>
          <p:cNvSpPr txBox="1">
            <a:spLocks noChangeArrowheads="1"/>
          </p:cNvSpPr>
          <p:nvPr userDrawn="1"/>
        </p:nvSpPr>
        <p:spPr bwMode="auto">
          <a:xfrm>
            <a:off x="466725" y="6078538"/>
            <a:ext cx="5467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100" dirty="0">
                <a:solidFill>
                  <a:schemeClr val="bg1"/>
                </a:solidFill>
              </a:rPr>
              <a:t>HDSC Confidential. All rights reserved.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  <p:sldLayoutId id="2147484528" r:id="rId12"/>
    <p:sldLayoutId id="2147484529" r:id="rId13"/>
    <p:sldLayoutId id="214748453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14338" y="215900"/>
            <a:ext cx="8769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r>
              <a:rPr lang="en-US" altLang="zh-CN"/>
              <a:t>-</a:t>
            </a:r>
            <a:r>
              <a:rPr lang="zh-CN" altLang="en-US"/>
              <a:t>大标题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6073775"/>
            <a:ext cx="10920413" cy="238125"/>
          </a:xfrm>
          <a:prstGeom prst="rect">
            <a:avLst/>
          </a:prstGeom>
          <a:gradFill flip="none" rotWithShape="1">
            <a:gsLst>
              <a:gs pos="0">
                <a:srgbClr val="0082CE"/>
              </a:gs>
              <a:gs pos="100000">
                <a:srgbClr val="0046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960100" y="6073775"/>
            <a:ext cx="230188" cy="228600"/>
          </a:xfrm>
          <a:prstGeom prst="rect">
            <a:avLst/>
          </a:prstGeom>
          <a:solidFill>
            <a:srgbClr val="E3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 userDrawn="1"/>
        </p:nvSpPr>
        <p:spPr bwMode="auto">
          <a:xfrm>
            <a:off x="466725" y="6078538"/>
            <a:ext cx="5467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100" dirty="0">
                <a:solidFill>
                  <a:schemeClr val="bg1"/>
                </a:solidFill>
              </a:rPr>
              <a:t>HDSC Confidential. All rights reserved.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773113"/>
            <a:ext cx="11204575" cy="0"/>
          </a:xfrm>
          <a:prstGeom prst="line">
            <a:avLst/>
          </a:prstGeom>
          <a:ln w="19050">
            <a:solidFill>
              <a:srgbClr val="0E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图片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88" y="215900"/>
            <a:ext cx="146843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32" r:id="rId7"/>
    <p:sldLayoutId id="2147484539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r="2"/>
          <a:stretch>
            <a:fillRect/>
          </a:stretch>
        </p:blipFill>
        <p:spPr bwMode="auto">
          <a:xfrm>
            <a:off x="0" y="0"/>
            <a:ext cx="11198225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D7F6BEF1-4764-4DE2-A418-B13F96C4AD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4338" y="215900"/>
            <a:ext cx="8769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r>
              <a:rPr lang="en-US" altLang="zh-CN"/>
              <a:t>-</a:t>
            </a:r>
            <a:r>
              <a:rPr lang="zh-CN" altLang="en-US"/>
              <a:t>大标题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D45033F-DBF4-4501-8728-92FDD5268835}"/>
              </a:ext>
            </a:extLst>
          </p:cNvPr>
          <p:cNvSpPr/>
          <p:nvPr userDrawn="1"/>
        </p:nvSpPr>
        <p:spPr>
          <a:xfrm>
            <a:off x="0" y="6073775"/>
            <a:ext cx="10920413" cy="238125"/>
          </a:xfrm>
          <a:prstGeom prst="rect">
            <a:avLst/>
          </a:prstGeom>
          <a:gradFill flip="none" rotWithShape="1">
            <a:gsLst>
              <a:gs pos="0">
                <a:srgbClr val="0082CE"/>
              </a:gs>
              <a:gs pos="100000">
                <a:srgbClr val="0046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B92632-3C28-4FA0-9E52-C94A868CC26A}"/>
              </a:ext>
            </a:extLst>
          </p:cNvPr>
          <p:cNvSpPr/>
          <p:nvPr userDrawn="1"/>
        </p:nvSpPr>
        <p:spPr>
          <a:xfrm>
            <a:off x="10960100" y="6073775"/>
            <a:ext cx="230188" cy="228600"/>
          </a:xfrm>
          <a:prstGeom prst="rect">
            <a:avLst/>
          </a:prstGeom>
          <a:solidFill>
            <a:srgbClr val="E3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00C665-0BC4-4C05-BBB8-1CBB64D42D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6725" y="6078538"/>
            <a:ext cx="5467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100" dirty="0">
                <a:solidFill>
                  <a:schemeClr val="bg1"/>
                </a:solidFill>
              </a:rPr>
              <a:t>HDSC Confidential. All rights reserved.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E163680-9DC3-4185-9999-28C188F470AE}"/>
              </a:ext>
            </a:extLst>
          </p:cNvPr>
          <p:cNvCxnSpPr/>
          <p:nvPr userDrawn="1"/>
        </p:nvCxnSpPr>
        <p:spPr>
          <a:xfrm>
            <a:off x="0" y="773113"/>
            <a:ext cx="11204575" cy="0"/>
          </a:xfrm>
          <a:prstGeom prst="line">
            <a:avLst/>
          </a:prstGeom>
          <a:ln w="19050">
            <a:solidFill>
              <a:srgbClr val="0E4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图片 10">
            <a:extLst>
              <a:ext uri="{FF2B5EF4-FFF2-40B4-BE49-F238E27FC236}">
                <a16:creationId xmlns:a16="http://schemas.microsoft.com/office/drawing/2014/main" id="{B2FE4E1D-22A7-4A9F-94C7-2BD12B29B0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3688" y="215900"/>
            <a:ext cx="146843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A87869F7-FD32-4C1D-A04C-7606BE2D1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8341" y="6073775"/>
            <a:ext cx="2519363" cy="24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F6407F-0FA8-4E99-847F-14031B22C7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2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jpe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18" Type="http://schemas.openxmlformats.org/officeDocument/2006/relationships/image" Target="../media/image53.png"/><Relationship Id="rId26" Type="http://schemas.openxmlformats.org/officeDocument/2006/relationships/image" Target="../media/image61.jpe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jpeg"/><Relationship Id="rId3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png"/><Relationship Id="rId20" Type="http://schemas.openxmlformats.org/officeDocument/2006/relationships/image" Target="../media/image55.jpe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jpe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jpeg"/><Relationship Id="rId19" Type="http://schemas.openxmlformats.org/officeDocument/2006/relationships/image" Target="../media/image54.png"/><Relationship Id="rId31" Type="http://schemas.openxmlformats.org/officeDocument/2006/relationships/image" Target="../media/image66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Relationship Id="rId22" Type="http://schemas.openxmlformats.org/officeDocument/2006/relationships/image" Target="../media/image57.jpeg"/><Relationship Id="rId27" Type="http://schemas.openxmlformats.org/officeDocument/2006/relationships/image" Target="../media/image62.png"/><Relationship Id="rId30" Type="http://schemas.openxmlformats.org/officeDocument/2006/relationships/image" Target="../media/image6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 bwMode="auto">
          <a:xfrm>
            <a:off x="769938" y="1349400"/>
            <a:ext cx="9658350" cy="193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位专用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CortexM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系列变频控制平台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lang="en-US" altLang="zh-CN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dirty="0">
                <a:cs typeface="+mn-ea"/>
                <a:sym typeface="+mn-lt"/>
              </a:rPr>
              <a:t>–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HC32M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系列产品及其应用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3" name="矩形 3"/>
          <p:cNvSpPr>
            <a:spLocks noChangeArrowheads="1"/>
          </p:cNvSpPr>
          <p:nvPr/>
        </p:nvSpPr>
        <p:spPr bwMode="auto">
          <a:xfrm>
            <a:off x="4878388" y="3509963"/>
            <a:ext cx="1402948" cy="111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MCU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事业部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2018.7.17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858585" y="1173932"/>
            <a:ext cx="7140527" cy="233140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Cortex-M3/M4</a:t>
            </a:r>
          </a:p>
          <a:p>
            <a:pPr algn="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目标应用</a:t>
            </a:r>
            <a:endParaRPr 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6239" y="3465145"/>
            <a:ext cx="8475233" cy="233140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低速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Cortex-M0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8051</a:t>
            </a:r>
          </a:p>
          <a:p>
            <a:pPr algn="r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目标应用</a:t>
            </a:r>
            <a:endParaRPr 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五边形 36"/>
          <p:cNvSpPr/>
          <p:nvPr/>
        </p:nvSpPr>
        <p:spPr>
          <a:xfrm flipH="1">
            <a:off x="5725227" y="3656858"/>
            <a:ext cx="2016000" cy="878440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较少控制算法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较少系统功能</a:t>
            </a:r>
            <a:endParaRPr 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五边形 35"/>
          <p:cNvSpPr/>
          <p:nvPr/>
        </p:nvSpPr>
        <p:spPr>
          <a:xfrm>
            <a:off x="1945999" y="2472153"/>
            <a:ext cx="2016000" cy="878440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较多控制算法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较多系统功能</a:t>
            </a:r>
            <a:endParaRPr 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4717227" y="1240765"/>
            <a:ext cx="2016000" cy="878440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复杂控制算法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丰富系统功能</a:t>
            </a:r>
            <a:endParaRPr 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36240" y="4696022"/>
            <a:ext cx="2484000" cy="1080000"/>
          </a:xfrm>
          <a:prstGeom prst="roundRect">
            <a:avLst/>
          </a:prstGeom>
          <a:solidFill>
            <a:srgbClr val="3256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 eaLnBrk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电动工具、玩具、风机、泵类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" indent="-108000" eaLnBrk="1">
              <a:buFontTx/>
              <a:buChar char="-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DCM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：斩波控制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" indent="-108000" eaLnBrk="1">
              <a:buFontTx/>
              <a:buChar char="-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ACIM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V/f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0" name="标题 1"/>
          <p:cNvSpPr txBox="1">
            <a:spLocks/>
          </p:cNvSpPr>
          <p:nvPr/>
        </p:nvSpPr>
        <p:spPr bwMode="auto">
          <a:xfrm>
            <a:off x="269874" y="125413"/>
            <a:ext cx="943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39788">
              <a:lnSpc>
                <a:spcPct val="90000"/>
              </a:lnSpc>
              <a:spcBef>
                <a:spcPts val="9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28650" indent="-209550" defTabSz="839788">
              <a:lnSpc>
                <a:spcPct val="90000"/>
              </a:lnSpc>
              <a:spcBef>
                <a:spcPts val="46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049338" indent="-209550" defTabSz="839788">
              <a:lnSpc>
                <a:spcPct val="90000"/>
              </a:lnSpc>
              <a:spcBef>
                <a:spcPts val="46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468438" indent="-209550" defTabSz="839788">
              <a:lnSpc>
                <a:spcPct val="90000"/>
              </a:lnSpc>
              <a:spcBef>
                <a:spcPts val="46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89125" indent="-209550" defTabSz="839788">
              <a:lnSpc>
                <a:spcPct val="90000"/>
              </a:lnSpc>
              <a:spcBef>
                <a:spcPts val="46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346325" indent="-209550" defTabSz="839788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803525" indent="-209550" defTabSz="839788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260725" indent="-209550" defTabSz="839788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717925" indent="-209550" defTabSz="839788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变频控制应用详解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438092" y="5805075"/>
            <a:ext cx="104890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438092" y="1205600"/>
            <a:ext cx="0" cy="4608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9944" y="917600"/>
            <a:ext cx="75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559112" y="5435743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算法运算量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438092" y="4661600"/>
            <a:ext cx="10440000" cy="0"/>
          </a:xfrm>
          <a:prstGeom prst="line">
            <a:avLst/>
          </a:prstGeom>
          <a:ln w="28575">
            <a:solidFill>
              <a:srgbClr val="325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38092" y="3509600"/>
            <a:ext cx="10440000" cy="0"/>
          </a:xfrm>
          <a:prstGeom prst="line">
            <a:avLst/>
          </a:prstGeom>
          <a:ln w="28575">
            <a:solidFill>
              <a:srgbClr val="325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438092" y="2357600"/>
            <a:ext cx="10440000" cy="0"/>
          </a:xfrm>
          <a:prstGeom prst="line">
            <a:avLst/>
          </a:prstGeom>
          <a:ln w="28575">
            <a:solidFill>
              <a:srgbClr val="3256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3858586" y="2385232"/>
            <a:ext cx="2304000" cy="1080000"/>
          </a:xfrm>
          <a:prstGeom prst="roundRect">
            <a:avLst/>
          </a:prstGeom>
          <a:solidFill>
            <a:srgbClr val="3256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 eaLnBrk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洗衣机、空调压缩机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" indent="-108000" eaLnBrk="1">
              <a:buFontTx/>
              <a:buChar char="-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PMSM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Sensorless FOC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063112" y="3536955"/>
            <a:ext cx="2304000" cy="1080000"/>
          </a:xfrm>
          <a:prstGeom prst="roundRect">
            <a:avLst/>
          </a:prstGeom>
          <a:solidFill>
            <a:srgbClr val="3256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 eaLnBrk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风扇、小家电、电动自行车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" indent="-108000" eaLnBrk="1">
              <a:buFontTx/>
              <a:buChar char="-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BLDC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Sensor/Sensorless 120°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103112" y="2385232"/>
            <a:ext cx="2160000" cy="1080000"/>
          </a:xfrm>
          <a:prstGeom prst="roundRect">
            <a:avLst/>
          </a:prstGeom>
          <a:solidFill>
            <a:srgbClr val="3256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 eaLnBrk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电动车、平衡车、无人机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" indent="-108000" eaLnBrk="1">
              <a:buFontTx/>
              <a:buChar char="-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PMSM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Sensor FOC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659364" y="1220040"/>
            <a:ext cx="2160000" cy="1080000"/>
          </a:xfrm>
          <a:prstGeom prst="roundRect">
            <a:avLst/>
          </a:prstGeom>
          <a:solidFill>
            <a:srgbClr val="3256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 eaLnBrk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工业变频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" indent="-108000" eaLnBrk="1">
              <a:buFontTx/>
              <a:buChar char="-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PMSM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Sensor FOC</a:t>
            </a:r>
          </a:p>
          <a:p>
            <a:pPr marL="108000" indent="-108000" eaLnBrk="1">
              <a:buFontTx/>
              <a:buChar char="-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ACIM: Sensor DTC/FOC,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滑差控制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8767112" y="1220040"/>
            <a:ext cx="2160000" cy="1080000"/>
          </a:xfrm>
          <a:prstGeom prst="roundRect">
            <a:avLst/>
          </a:prstGeom>
          <a:solidFill>
            <a:srgbClr val="3256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 eaLnBrk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工业伺服、云台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" indent="-108000" eaLnBrk="1">
              <a:buFontTx/>
              <a:buChar char="-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PMSM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Sensor FOC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295112" y="3536955"/>
            <a:ext cx="2556000" cy="1080000"/>
          </a:xfrm>
          <a:prstGeom prst="roundRect">
            <a:avLst/>
          </a:prstGeom>
          <a:solidFill>
            <a:srgbClr val="3256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t" anchorCtr="0"/>
          <a:lstStyle/>
          <a:p>
            <a:pPr eaLnBrk="1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冰箱、风机、泵类、离心机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" indent="-108000" eaLnBrk="1">
              <a:buFontTx/>
              <a:buChar char="-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PMSM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Sensorless FOC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8000" indent="-108000" eaLnBrk="1">
              <a:buFontTx/>
              <a:buChar char="-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ACIM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：滑差控制、闭环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V/f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49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燕尾形 3">
            <a:extLst>
              <a:ext uri="{FF2B5EF4-FFF2-40B4-BE49-F238E27FC236}">
                <a16:creationId xmlns:a16="http://schemas.microsoft.com/office/drawing/2014/main" id="{813C7776-A3C9-4642-B7DB-17031F4D69A6}"/>
              </a:ext>
            </a:extLst>
          </p:cNvPr>
          <p:cNvSpPr/>
          <p:nvPr/>
        </p:nvSpPr>
        <p:spPr>
          <a:xfrm rot="19630995">
            <a:off x="146835" y="2309631"/>
            <a:ext cx="10348403" cy="1288011"/>
          </a:xfrm>
          <a:prstGeom prst="notchedRightArrow">
            <a:avLst>
              <a:gd name="adj1" fmla="val 56016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A8842D1-6AFA-41CF-9065-F1F13D0B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FOC</a:t>
            </a:r>
            <a:r>
              <a:rPr lang="zh-CN" altLang="en-US" dirty="0"/>
              <a:t>电机控制芯片路线图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9D32474-4BB2-496A-8AC6-4FFABA3AA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66" r="18911"/>
          <a:stretch/>
        </p:blipFill>
        <p:spPr>
          <a:xfrm>
            <a:off x="4416747" y="2070456"/>
            <a:ext cx="738864" cy="1264681"/>
          </a:xfrm>
          <a:prstGeom prst="rect">
            <a:avLst/>
          </a:prstGeom>
        </p:spPr>
      </p:pic>
      <p:pic>
        <p:nvPicPr>
          <p:cNvPr id="13" name="图片 135">
            <a:extLst>
              <a:ext uri="{FF2B5EF4-FFF2-40B4-BE49-F238E27FC236}">
                <a16:creationId xmlns:a16="http://schemas.microsoft.com/office/drawing/2014/main" id="{D77B995A-D310-40A2-B716-8333C326B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87" y="2501190"/>
            <a:ext cx="918676" cy="10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E1A27D53-E752-40E1-8BCF-AC67DD69D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32" y="1290537"/>
            <a:ext cx="1261059" cy="9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C969B772-CB4D-47FF-9438-D85C0DD961B9}"/>
              </a:ext>
            </a:extLst>
          </p:cNvPr>
          <p:cNvSpPr txBox="1"/>
          <p:nvPr/>
        </p:nvSpPr>
        <p:spPr>
          <a:xfrm>
            <a:off x="3988362" y="3852421"/>
            <a:ext cx="1381885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HC32M/V14x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062CDC0-D803-4BD7-B5D7-6A4B5EFB0510}"/>
              </a:ext>
            </a:extLst>
          </p:cNvPr>
          <p:cNvSpPr txBox="1"/>
          <p:nvPr/>
        </p:nvSpPr>
        <p:spPr>
          <a:xfrm>
            <a:off x="6787359" y="1583099"/>
            <a:ext cx="1224000" cy="3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HC32M44x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49A344A-245F-4E14-868C-D7EE6395A403}"/>
              </a:ext>
            </a:extLst>
          </p:cNvPr>
          <p:cNvSpPr txBox="1"/>
          <p:nvPr/>
        </p:nvSpPr>
        <p:spPr>
          <a:xfrm>
            <a:off x="4086944" y="4158546"/>
            <a:ext cx="122400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M0 @ 48MHz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E99A298-7EF7-47BA-AD6A-AED23301892D}"/>
              </a:ext>
            </a:extLst>
          </p:cNvPr>
          <p:cNvSpPr txBox="1"/>
          <p:nvPr/>
        </p:nvSpPr>
        <p:spPr>
          <a:xfrm>
            <a:off x="6787359" y="1941259"/>
            <a:ext cx="1224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M4@80MHz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8BF01C2-B7BD-4BAF-B506-639CAE63180C}"/>
              </a:ext>
            </a:extLst>
          </p:cNvPr>
          <p:cNvSpPr txBox="1"/>
          <p:nvPr/>
        </p:nvSpPr>
        <p:spPr>
          <a:xfrm>
            <a:off x="8245127" y="548348"/>
            <a:ext cx="1224000" cy="307777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HC32M46x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9A4D189-BB08-4002-BD6B-F26A079BCFD2}"/>
              </a:ext>
            </a:extLst>
          </p:cNvPr>
          <p:cNvSpPr txBox="1"/>
          <p:nvPr/>
        </p:nvSpPr>
        <p:spPr>
          <a:xfrm>
            <a:off x="317377" y="5364472"/>
            <a:ext cx="1224000" cy="3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HC32M12x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B9B3452-F33E-402F-95C9-BEA8F8BC655E}"/>
              </a:ext>
            </a:extLst>
          </p:cNvPr>
          <p:cNvSpPr txBox="1"/>
          <p:nvPr/>
        </p:nvSpPr>
        <p:spPr>
          <a:xfrm>
            <a:off x="270520" y="5738995"/>
            <a:ext cx="1224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M0 @ 24MHz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322414B6-734B-40D0-87F3-99C681B5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414" y="2413858"/>
            <a:ext cx="835224" cy="384081"/>
          </a:xfrm>
          <a:prstGeom prst="rect">
            <a:avLst/>
          </a:prstGeom>
        </p:spPr>
      </p:pic>
      <p:pic>
        <p:nvPicPr>
          <p:cNvPr id="46" name="Picture 36" descr="https://ss1.bdstatic.com/70cFuXSh_Q1YnxGkpoWK1HF6hhy/it/u=1179813231,1375496606&amp;fm=21&amp;gp=0.jpg">
            <a:extLst>
              <a:ext uri="{FF2B5EF4-FFF2-40B4-BE49-F238E27FC236}">
                <a16:creationId xmlns:a16="http://schemas.microsoft.com/office/drawing/2014/main" id="{BC293392-FD00-4388-AA39-230572FF7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076" r="3503" b="4447"/>
          <a:stretch/>
        </p:blipFill>
        <p:spPr bwMode="auto">
          <a:xfrm>
            <a:off x="3305410" y="2809923"/>
            <a:ext cx="842987" cy="7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C7FEE835-EA1B-4910-8EA4-0A9C2A8C47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22545"/>
          <a:stretch/>
        </p:blipFill>
        <p:spPr>
          <a:xfrm>
            <a:off x="5452756" y="2165614"/>
            <a:ext cx="1594753" cy="103017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8688073-C4B0-476C-BD07-F06E841FA20B}"/>
              </a:ext>
            </a:extLst>
          </p:cNvPr>
          <p:cNvSpPr txBox="1"/>
          <p:nvPr/>
        </p:nvSpPr>
        <p:spPr>
          <a:xfrm>
            <a:off x="8232954" y="866383"/>
            <a:ext cx="1224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M4@200MHz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4A305DF-E6AB-43EB-9B5E-FDC2A69171F8}"/>
              </a:ext>
            </a:extLst>
          </p:cNvPr>
          <p:cNvSpPr txBox="1"/>
          <p:nvPr/>
        </p:nvSpPr>
        <p:spPr>
          <a:xfrm>
            <a:off x="1901553" y="4545080"/>
            <a:ext cx="1224000" cy="3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HC32M13x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153BDBB-FED2-4275-B309-2BFA66E5017A}"/>
              </a:ext>
            </a:extLst>
          </p:cNvPr>
          <p:cNvSpPr txBox="1"/>
          <p:nvPr/>
        </p:nvSpPr>
        <p:spPr>
          <a:xfrm>
            <a:off x="1854696" y="4919603"/>
            <a:ext cx="1224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M0 @ 48MHz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460F7D-E550-454E-9C5B-5C0844A5C5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066" y="3884248"/>
            <a:ext cx="663953" cy="1421021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0D8F9D8-A8D5-419D-8549-F1FD6B018A04}"/>
              </a:ext>
            </a:extLst>
          </p:cNvPr>
          <p:cNvSpPr txBox="1"/>
          <p:nvPr/>
        </p:nvSpPr>
        <p:spPr>
          <a:xfrm>
            <a:off x="9183688" y="4594758"/>
            <a:ext cx="1381885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已量产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43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5"/>
          <p:cNvSpPr>
            <a:spLocks noGrp="1"/>
          </p:cNvSpPr>
          <p:nvPr>
            <p:ph type="title"/>
          </p:nvPr>
        </p:nvSpPr>
        <p:spPr>
          <a:xfrm>
            <a:off x="414338" y="215900"/>
            <a:ext cx="4320678" cy="549275"/>
          </a:xfrm>
        </p:spPr>
        <p:txBody>
          <a:bodyPr/>
          <a:lstStyle/>
          <a:p>
            <a:pPr eaLnBrk="1" hangingPunct="1"/>
            <a:r>
              <a:rPr lang="en-US" altLang="zh-CN" dirty="0"/>
              <a:t>HC32M130</a:t>
            </a:r>
            <a:r>
              <a:rPr lang="zh-CN" altLang="en-US" dirty="0"/>
              <a:t> 特性</a:t>
            </a:r>
          </a:p>
        </p:txBody>
      </p:sp>
      <p:sp>
        <p:nvSpPr>
          <p:cNvPr id="3" name="内容占位符 3"/>
          <p:cNvSpPr txBox="1">
            <a:spLocks/>
          </p:cNvSpPr>
          <p:nvPr/>
        </p:nvSpPr>
        <p:spPr bwMode="auto">
          <a:xfrm>
            <a:off x="319088" y="858838"/>
            <a:ext cx="5280023" cy="2578794"/>
          </a:xfrm>
          <a:prstGeom prst="rect">
            <a:avLst/>
          </a:prstGeom>
        </p:spPr>
        <p:txBody>
          <a:bodyPr/>
          <a:lstStyle>
            <a:lvl1pPr marL="209550" indent="-209550" algn="l" defTabSz="839788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3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9660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ARM® 32-bit Cortex® -M0+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48 MHz max.</a:t>
            </a: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Memory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片上闪存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KB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SRAM   8KB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 附带奇偶校验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DMA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控制器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OPA 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&amp;  CMP 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标题 25">
            <a:extLst>
              <a:ext uri="{FF2B5EF4-FFF2-40B4-BE49-F238E27FC236}">
                <a16:creationId xmlns:a16="http://schemas.microsoft.com/office/drawing/2014/main" id="{957CFFF8-3AFB-4FB9-B9F5-B96E19C977EC}"/>
              </a:ext>
            </a:extLst>
          </p:cNvPr>
          <p:cNvSpPr txBox="1">
            <a:spLocks/>
          </p:cNvSpPr>
          <p:nvPr/>
        </p:nvSpPr>
        <p:spPr bwMode="auto">
          <a:xfrm>
            <a:off x="5383088" y="215899"/>
            <a:ext cx="432067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dirty="0"/>
              <a:t>HC32M120</a:t>
            </a:r>
            <a:r>
              <a:rPr lang="zh-CN" altLang="en-US" dirty="0"/>
              <a:t>特性</a:t>
            </a:r>
          </a:p>
        </p:txBody>
      </p:sp>
      <p:sp>
        <p:nvSpPr>
          <p:cNvPr id="6" name="内容占位符 3">
            <a:extLst>
              <a:ext uri="{FF2B5EF4-FFF2-40B4-BE49-F238E27FC236}">
                <a16:creationId xmlns:a16="http://schemas.microsoft.com/office/drawing/2014/main" id="{1FDB80D7-B775-4F4A-8F43-68FE8ACE0F4F}"/>
              </a:ext>
            </a:extLst>
          </p:cNvPr>
          <p:cNvSpPr txBox="1">
            <a:spLocks/>
          </p:cNvSpPr>
          <p:nvPr/>
        </p:nvSpPr>
        <p:spPr bwMode="auto">
          <a:xfrm>
            <a:off x="5549813" y="765174"/>
            <a:ext cx="5280023" cy="2002731"/>
          </a:xfrm>
          <a:prstGeom prst="rect">
            <a:avLst/>
          </a:prstGeom>
        </p:spPr>
        <p:txBody>
          <a:bodyPr/>
          <a:lstStyle>
            <a:lvl1pPr marL="209550" indent="-209550" algn="l" defTabSz="839788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3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9660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ARM® 32-bit Cortex® -M0+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24 MHz max.</a:t>
            </a: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Memory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片上闪存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KB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SRAM   4KB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 附带奇偶校验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145EE0-A4DC-4C45-9263-AD369F74B7A1}"/>
              </a:ext>
            </a:extLst>
          </p:cNvPr>
          <p:cNvSpPr/>
          <p:nvPr/>
        </p:nvSpPr>
        <p:spPr>
          <a:xfrm>
            <a:off x="2959099" y="3914175"/>
            <a:ext cx="4536504" cy="1526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09550" indent="-209550">
              <a:lnSpc>
                <a:spcPct val="150000"/>
              </a:lnSpc>
              <a:buFontTx/>
              <a:buChar char="-"/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内建高速振荡器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9550" lvl="0" indent="-209550">
              <a:lnSpc>
                <a:spcPct val="150000"/>
              </a:lnSpc>
              <a:buFontTx/>
              <a:buChar char="-"/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多功能通讯串口  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UART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SPI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I2C</a:t>
            </a:r>
          </a:p>
          <a:p>
            <a:pPr marL="209550" lvl="0" indent="-209550">
              <a:lnSpc>
                <a:spcPct val="150000"/>
              </a:lnSpc>
              <a:buFontTx/>
              <a:buChar char="-"/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 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bit SAR ADC, max. @1Msps</a:t>
            </a:r>
          </a:p>
          <a:p>
            <a:pPr marL="209550" lvl="0" indent="-209550">
              <a:lnSpc>
                <a:spcPct val="150000"/>
              </a:lnSpc>
              <a:buFontTx/>
              <a:buChar char="-"/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电机专用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控制器：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Timer6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437BDAD-8E39-42CD-B5CD-565BD65D79C2}"/>
              </a:ext>
            </a:extLst>
          </p:cNvPr>
          <p:cNvSpPr txBox="1"/>
          <p:nvPr/>
        </p:nvSpPr>
        <p:spPr>
          <a:xfrm>
            <a:off x="7183288" y="3008076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管脚兼容某国际品牌</a:t>
            </a:r>
          </a:p>
        </p:txBody>
      </p:sp>
    </p:spTree>
    <p:extLst>
      <p:ext uri="{BB962C8B-B14F-4D97-AF65-F5344CB8AC3E}">
        <p14:creationId xmlns:p14="http://schemas.microsoft.com/office/powerpoint/2010/main" val="264245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HC32M140 </a:t>
            </a:r>
            <a:r>
              <a:rPr lang="zh-CN" altLang="en-US" dirty="0"/>
              <a:t>特性</a:t>
            </a:r>
          </a:p>
        </p:txBody>
      </p:sp>
      <p:sp>
        <p:nvSpPr>
          <p:cNvPr id="3" name="内容占位符 3"/>
          <p:cNvSpPr txBox="1">
            <a:spLocks/>
          </p:cNvSpPr>
          <p:nvPr/>
        </p:nvSpPr>
        <p:spPr bwMode="auto">
          <a:xfrm>
            <a:off x="319088" y="858838"/>
            <a:ext cx="5280023" cy="5171082"/>
          </a:xfrm>
          <a:prstGeom prst="rect">
            <a:avLst/>
          </a:prstGeom>
        </p:spPr>
        <p:txBody>
          <a:bodyPr/>
          <a:lstStyle>
            <a:lvl1pPr marL="209550" indent="-209550" algn="l" defTabSz="839788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3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9660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ARM® 32-bit Cortex® -M0+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48 MHz max.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宽电压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2.7V ~ 5.5V</a:t>
            </a: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Memory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片上闪存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128KB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，零等待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SRAM   8KB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 附带奇偶校验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defTabSz="9144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内建高速振荡器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defTabSz="9144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4MHz(±2%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，全温度范围</a:t>
            </a:r>
            <a:r>
              <a:rPr lang="en-US" altLang="zh-CN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DMA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控制器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多功能通讯串口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最多同时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UART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SPI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I2C</a:t>
            </a: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高速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ADC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 bit SAR ADC, max. @1Msps 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</p:txBody>
      </p:sp>
      <p:sp>
        <p:nvSpPr>
          <p:cNvPr id="4" name="内容占位符 3"/>
          <p:cNvSpPr txBox="1">
            <a:spLocks/>
          </p:cNvSpPr>
          <p:nvPr/>
        </p:nvSpPr>
        <p:spPr bwMode="auto">
          <a:xfrm>
            <a:off x="5815136" y="830422"/>
            <a:ext cx="5280023" cy="5171082"/>
          </a:xfrm>
          <a:prstGeom prst="rect">
            <a:avLst/>
          </a:prstGeom>
        </p:spPr>
        <p:txBody>
          <a:bodyPr/>
          <a:lstStyle>
            <a:lvl1pPr marL="209550" indent="-209550" algn="l" defTabSz="839788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3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9660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电机专用外设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PWM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定时器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TIMER 4 (1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单元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通道运算放大器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(OPA)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通道模拟电压比较器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(VC)</a:t>
            </a: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通用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IO 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端口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外部中断控制器单元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端口电压监测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IO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功能可自由定义</a:t>
            </a: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定时器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复合定时器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(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双定时器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看门狗定时器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计时计数器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封装：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LQFP64, TQFP48/QFN48, LQFP32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工作温度：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-40 ~ 85℃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78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HC32M440</a:t>
            </a:r>
            <a:r>
              <a:rPr lang="zh-CN" altLang="en-US" dirty="0"/>
              <a:t> 特性</a:t>
            </a:r>
          </a:p>
        </p:txBody>
      </p:sp>
      <p:sp>
        <p:nvSpPr>
          <p:cNvPr id="3" name="内容占位符 3"/>
          <p:cNvSpPr txBox="1">
            <a:spLocks/>
          </p:cNvSpPr>
          <p:nvPr/>
        </p:nvSpPr>
        <p:spPr bwMode="auto">
          <a:xfrm>
            <a:off x="270520" y="773336"/>
            <a:ext cx="5280023" cy="5171082"/>
          </a:xfrm>
          <a:prstGeom prst="rect">
            <a:avLst/>
          </a:prstGeom>
        </p:spPr>
        <p:txBody>
          <a:bodyPr/>
          <a:lstStyle>
            <a:lvl1pPr marL="209550" indent="-209550" algn="l" defTabSz="839788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3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9660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ARM® 32-bit Cortex® -M4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80 MHz max.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宽电压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2.7V ~ 5.5V</a:t>
            </a: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Memory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片上闪存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，零等待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SRAM  16KB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 附带奇偶校验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defTabSz="9144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内建高速振荡器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defTabSz="9144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16MHz(±2%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，全温度范围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多功能通讯串口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最多同时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UART(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主从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SPI(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主从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I2C(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主从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CAN 2.0</a:t>
            </a:r>
            <a:endParaRPr lang="zh-CN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高速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ADC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 bit SAR ADC, max. @1Msps 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12bit DAC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@200Ksps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内容占位符 3"/>
          <p:cNvSpPr txBox="1">
            <a:spLocks/>
          </p:cNvSpPr>
          <p:nvPr/>
        </p:nvSpPr>
        <p:spPr bwMode="auto">
          <a:xfrm>
            <a:off x="5815136" y="629320"/>
            <a:ext cx="5280023" cy="5171082"/>
          </a:xfrm>
          <a:prstGeom prst="rect">
            <a:avLst/>
          </a:prstGeom>
        </p:spPr>
        <p:txBody>
          <a:bodyPr/>
          <a:lstStyle>
            <a:lvl1pPr marL="209550" indent="-209550" algn="l" defTabSz="839788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3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8438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209550" algn="l" defTabSz="839788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9660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电机专用外设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PWM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定时器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TIMER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单元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支持编码器接口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通道运算放大器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(OPA)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通道模拟电压比较器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(VC)</a:t>
            </a: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通用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IO 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端口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外部中断控制器单元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端口电压监测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IO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功能可自由定义</a:t>
            </a: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定时器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复合定时器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(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双定时器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看门狗定时器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通道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计时计数器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封装：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LQFP64, TQFP48/QFN48, LQFP32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09550" marR="0" lvl="0" indent="-2095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工作温度：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-40 ~ 85℃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2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HC32M48</a:t>
            </a:r>
            <a:r>
              <a:rPr lang="zh-CN" altLang="en-US" dirty="0"/>
              <a:t> 特性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A554002-C30B-44C4-8F46-0274EE79B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32" y="1061368"/>
            <a:ext cx="7704856" cy="44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3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图片包含 餐桌, 杯子&#10;&#10;已生成极高可信度的说明">
            <a:extLst>
              <a:ext uri="{FF2B5EF4-FFF2-40B4-BE49-F238E27FC236}">
                <a16:creationId xmlns:a16="http://schemas.microsoft.com/office/drawing/2014/main" id="{FD47B925-207F-4B35-AE48-A683E5081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976" y="1133376"/>
            <a:ext cx="3905250" cy="495082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0887766-A0A2-42E7-97D4-0546C972810A}"/>
              </a:ext>
            </a:extLst>
          </p:cNvPr>
          <p:cNvSpPr/>
          <p:nvPr/>
        </p:nvSpPr>
        <p:spPr>
          <a:xfrm>
            <a:off x="825500" y="1709738"/>
            <a:ext cx="6983413" cy="3851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7766" name="Text Box 3">
            <a:extLst>
              <a:ext uri="{FF2B5EF4-FFF2-40B4-BE49-F238E27FC236}">
                <a16:creationId xmlns:a16="http://schemas.microsoft.com/office/drawing/2014/main" id="{5DCB1BC5-1694-4538-B270-F1D414AC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1614512"/>
            <a:ext cx="352425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39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">
            <a:extLst>
              <a:ext uri="{FF2B5EF4-FFF2-40B4-BE49-F238E27FC236}">
                <a16:creationId xmlns:a16="http://schemas.microsoft.com/office/drawing/2014/main" id="{DC617FFB-A829-4BCD-8F86-C3748C1EE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5BC00E62-C0B3-4FE0-BADD-86B46B47BB22}" type="slidenum">
              <a:rPr lang="en-US" altLang="zh-CN" sz="1200">
                <a:solidFill>
                  <a:schemeClr val="bg1"/>
                </a:solidFill>
              </a:rPr>
              <a:pPr algn="ctr"/>
              <a:t>16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6FD81A8-43BA-47AB-8F39-BC82A6BC14F6}"/>
              </a:ext>
            </a:extLst>
          </p:cNvPr>
          <p:cNvSpPr/>
          <p:nvPr/>
        </p:nvSpPr>
        <p:spPr bwMode="auto">
          <a:xfrm>
            <a:off x="1138533" y="3237112"/>
            <a:ext cx="792163" cy="776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/>
              <a:t>02</a:t>
            </a:r>
            <a:endParaRPr lang="zh-CN" altLang="en-US" sz="36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5B5B3B6-0F9E-4827-9E17-4EDB39AD01BF}"/>
              </a:ext>
            </a:extLst>
          </p:cNvPr>
          <p:cNvSpPr/>
          <p:nvPr/>
        </p:nvSpPr>
        <p:spPr>
          <a:xfrm>
            <a:off x="1998712" y="2226022"/>
            <a:ext cx="4772728" cy="776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中国电子和华大半导体介绍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E912EE1-ED0E-473C-BB12-8B64EB913FB4}"/>
              </a:ext>
            </a:extLst>
          </p:cNvPr>
          <p:cNvSpPr/>
          <p:nvPr/>
        </p:nvSpPr>
        <p:spPr bwMode="auto">
          <a:xfrm>
            <a:off x="1135112" y="2225898"/>
            <a:ext cx="792163" cy="776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/>
              <a:t>01</a:t>
            </a:r>
            <a:endParaRPr lang="zh-CN" altLang="en-US" sz="3200" b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0B0875E-97AA-4777-98D6-DD728B152A21}"/>
              </a:ext>
            </a:extLst>
          </p:cNvPr>
          <p:cNvSpPr/>
          <p:nvPr/>
        </p:nvSpPr>
        <p:spPr>
          <a:xfrm>
            <a:off x="1998712" y="4301728"/>
            <a:ext cx="4772728" cy="7762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应用方案介绍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17BC650-926A-4BAD-9849-E2CB65841EA4}"/>
              </a:ext>
            </a:extLst>
          </p:cNvPr>
          <p:cNvSpPr/>
          <p:nvPr/>
        </p:nvSpPr>
        <p:spPr bwMode="auto">
          <a:xfrm>
            <a:off x="1135112" y="4301604"/>
            <a:ext cx="792163" cy="7762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/>
              <a:t>03</a:t>
            </a:r>
            <a:endParaRPr lang="zh-CN" altLang="en-US" b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33B4F15-4D76-4910-A559-F1E7F8642BBF}"/>
              </a:ext>
            </a:extLst>
          </p:cNvPr>
          <p:cNvSpPr/>
          <p:nvPr/>
        </p:nvSpPr>
        <p:spPr>
          <a:xfrm>
            <a:off x="1981496" y="3237112"/>
            <a:ext cx="4769744" cy="776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HC32M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系列产品</a:t>
            </a:r>
          </a:p>
        </p:txBody>
      </p:sp>
    </p:spTree>
    <p:extLst>
      <p:ext uri="{BB962C8B-B14F-4D97-AF65-F5344CB8AC3E}">
        <p14:creationId xmlns:p14="http://schemas.microsoft.com/office/powerpoint/2010/main" val="323494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风机方案功能与特性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4256" y="917352"/>
            <a:ext cx="3940274" cy="1686880"/>
            <a:chOff x="414338" y="917352"/>
            <a:chExt cx="3940274" cy="1686880"/>
          </a:xfrm>
        </p:grpSpPr>
        <p:sp>
          <p:nvSpPr>
            <p:cNvPr id="42" name="燕尾形 41"/>
            <p:cNvSpPr/>
            <p:nvPr/>
          </p:nvSpPr>
          <p:spPr>
            <a:xfrm>
              <a:off x="414338" y="917352"/>
              <a:ext cx="3940274" cy="1584176"/>
            </a:xfrm>
            <a:prstGeom prst="chevron">
              <a:avLst>
                <a:gd name="adj" fmla="val 23477"/>
              </a:avLst>
            </a:prstGeom>
            <a:solidFill>
              <a:srgbClr val="5698D4">
                <a:lumMod val="7500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燕尾形 4"/>
            <p:cNvSpPr/>
            <p:nvPr/>
          </p:nvSpPr>
          <p:spPr>
            <a:xfrm>
              <a:off x="702568" y="917352"/>
              <a:ext cx="3312368" cy="576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lvl="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sz="2000" b="1" kern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FOC</a:t>
              </a:r>
              <a:r>
                <a:rPr lang="zh-CN" altLang="en-US" sz="2000" b="1" kern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系统</a:t>
              </a:r>
              <a:endParaRPr lang="en-US" altLang="zh-CN" sz="2000" b="1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燕尾形 4"/>
            <p:cNvSpPr/>
            <p:nvPr/>
          </p:nvSpPr>
          <p:spPr>
            <a:xfrm>
              <a:off x="918592" y="1380096"/>
              <a:ext cx="1625801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ADC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采样</a:t>
              </a:r>
              <a:endParaRPr lang="en-US" altLang="zh-CN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kern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启动控制</a:t>
              </a:r>
              <a:endParaRPr lang="en-US" altLang="zh-CN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停机控制</a:t>
              </a:r>
              <a:endParaRPr lang="en-US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燕尾形 4"/>
            <p:cNvSpPr/>
            <p:nvPr/>
          </p:nvSpPr>
          <p:spPr>
            <a:xfrm>
              <a:off x="2557713" y="1380096"/>
              <a:ext cx="1625801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系统保护</a:t>
              </a:r>
              <a:endParaRPr lang="en-US" altLang="zh-CN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FOC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流程控制</a:t>
              </a:r>
              <a:endParaRPr lang="en-US" altLang="zh-CN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模式控制</a:t>
              </a:r>
              <a:endParaRPr lang="en-US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4256" y="2681548"/>
            <a:ext cx="3940274" cy="1686880"/>
            <a:chOff x="414338" y="2730387"/>
            <a:chExt cx="3940274" cy="1686880"/>
          </a:xfrm>
        </p:grpSpPr>
        <p:sp>
          <p:nvSpPr>
            <p:cNvPr id="61" name="燕尾形 60"/>
            <p:cNvSpPr/>
            <p:nvPr/>
          </p:nvSpPr>
          <p:spPr>
            <a:xfrm>
              <a:off x="414338" y="2730387"/>
              <a:ext cx="3940274" cy="1584176"/>
            </a:xfrm>
            <a:prstGeom prst="chevron">
              <a:avLst>
                <a:gd name="adj" fmla="val 2347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燕尾形 4"/>
            <p:cNvSpPr/>
            <p:nvPr/>
          </p:nvSpPr>
          <p:spPr>
            <a:xfrm>
              <a:off x="702568" y="2730387"/>
              <a:ext cx="3312368" cy="576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lvl="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电机控制库</a:t>
              </a:r>
              <a:endParaRPr lang="en-US" altLang="zh-CN" sz="2000" b="1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燕尾形 4"/>
            <p:cNvSpPr/>
            <p:nvPr/>
          </p:nvSpPr>
          <p:spPr>
            <a:xfrm>
              <a:off x="918592" y="3193131"/>
              <a:ext cx="1625801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BEMF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观测器</a:t>
              </a:r>
              <a:endParaRPr lang="en-US" altLang="zh-CN" sz="14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初始位置检测</a:t>
              </a:r>
              <a:endParaRPr lang="en-US" altLang="zh-CN" sz="14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电子刹车</a:t>
              </a:r>
              <a:endParaRPr lang="en-US" sz="140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燕尾形 4"/>
            <p:cNvSpPr/>
            <p:nvPr/>
          </p:nvSpPr>
          <p:spPr>
            <a:xfrm>
              <a:off x="2557713" y="3193131"/>
              <a:ext cx="1625801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弱磁控制</a:t>
              </a:r>
              <a:endParaRPr lang="en-US" altLang="zh-CN" sz="140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死区电压补偿</a:t>
              </a:r>
              <a:endParaRPr lang="en-US" altLang="zh-CN" sz="14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MTPA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</a:t>
              </a:r>
              <a:endParaRPr lang="en-US" sz="14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34256" y="4445744"/>
            <a:ext cx="3940274" cy="1686880"/>
            <a:chOff x="414338" y="917352"/>
            <a:chExt cx="3940274" cy="1686880"/>
          </a:xfrm>
        </p:grpSpPr>
        <p:sp>
          <p:nvSpPr>
            <p:cNvPr id="66" name="燕尾形 65"/>
            <p:cNvSpPr/>
            <p:nvPr/>
          </p:nvSpPr>
          <p:spPr>
            <a:xfrm>
              <a:off x="414338" y="917352"/>
              <a:ext cx="3940274" cy="1584176"/>
            </a:xfrm>
            <a:prstGeom prst="chevron">
              <a:avLst>
                <a:gd name="adj" fmla="val 23477"/>
              </a:avLst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燕尾形 4"/>
            <p:cNvSpPr/>
            <p:nvPr/>
          </p:nvSpPr>
          <p:spPr>
            <a:xfrm>
              <a:off x="702568" y="917352"/>
              <a:ext cx="3312368" cy="576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lvl="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2000" b="1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基础函数库</a:t>
              </a:r>
              <a:endParaRPr lang="en-US" altLang="zh-CN" sz="2000" b="1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燕尾形 4"/>
            <p:cNvSpPr/>
            <p:nvPr/>
          </p:nvSpPr>
          <p:spPr>
            <a:xfrm>
              <a:off x="918592" y="1380096"/>
              <a:ext cx="1625801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三角函数</a:t>
              </a:r>
              <a:endParaRPr lang="en-US" altLang="zh-CN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滤波器</a:t>
              </a:r>
              <a:endParaRPr lang="en-US" altLang="zh-CN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US" altLang="zh-CN" sz="1400" kern="12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PID</a:t>
              </a:r>
              <a:r>
                <a:rPr lang="zh-CN" altLang="en-US" sz="1400" kern="12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控制器</a:t>
              </a:r>
              <a:endParaRPr lang="en-US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燕尾形 4"/>
            <p:cNvSpPr/>
            <p:nvPr/>
          </p:nvSpPr>
          <p:spPr>
            <a:xfrm>
              <a:off x="2557713" y="1380096"/>
              <a:ext cx="1625801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US" altLang="zh-CN" sz="14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SVPWM</a:t>
              </a:r>
              <a:endParaRPr lang="en-US" altLang="zh-CN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坐标变换</a:t>
              </a:r>
              <a:endParaRPr lang="en-US" altLang="zh-CN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开方函数</a:t>
              </a:r>
              <a:endParaRPr lang="en-US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4858866" y="917352"/>
            <a:ext cx="5961335" cy="5112568"/>
          </a:xfrm>
          <a:prstGeom prst="rect">
            <a:avLst/>
          </a:prstGeom>
          <a:solidFill>
            <a:srgbClr val="5698D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变频风机解决方案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Sensorless FOC</a:t>
            </a:r>
            <a:r>
              <a:rPr lang="zh-CN" altLang="en-US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控制系统</a:t>
            </a:r>
            <a:endParaRPr lang="en-US" altLang="zh-CN" sz="1600" b="1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180° </a:t>
            </a: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正弦波驱动电流，电流</a:t>
            </a:r>
            <a:r>
              <a:rPr lang="en-US" altLang="zh-CN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小，转矩平稳，系统噪音低</a:t>
            </a:r>
            <a:endParaRPr lang="en-US" altLang="zh-CN" sz="1400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观测器响应快，参数敏感性低</a:t>
            </a:r>
            <a:r>
              <a:rPr lang="en-US" altLang="zh-CN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最大允许</a:t>
            </a:r>
            <a:r>
              <a:rPr lang="en-US" altLang="zh-CN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参数偏差</a:t>
            </a:r>
            <a:r>
              <a:rPr lang="en-US" altLang="zh-CN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初始位置检测功能</a:t>
            </a:r>
            <a:endParaRPr lang="zh-CN" altLang="en-US" sz="1400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检测时间  </a:t>
            </a:r>
            <a:r>
              <a:rPr lang="en-US" altLang="zh-CN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10ms</a:t>
            </a: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可靠避免启动反转现象</a:t>
            </a:r>
            <a:endParaRPr kumimoji="0" lang="en-US" altLang="zh-CN" sz="160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顺风</a:t>
            </a:r>
            <a:r>
              <a:rPr lang="en-US" altLang="zh-CN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逆风</a:t>
            </a:r>
            <a:r>
              <a:rPr lang="en-US" altLang="zh-CN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静止启动</a:t>
            </a:r>
            <a:endParaRPr lang="en-US" altLang="zh-CN" sz="1600" b="1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启动转速范围大</a:t>
            </a:r>
            <a:r>
              <a:rPr lang="en-US" altLang="zh-CN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被测电机可</a:t>
            </a:r>
            <a:r>
              <a:rPr lang="en-US" altLang="zh-CN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±1200rpm</a:t>
            </a:r>
            <a:r>
              <a:rPr lang="zh-CN" altLang="en-US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正常启动</a:t>
            </a:r>
            <a:r>
              <a:rPr lang="en-US" altLang="zh-CN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逆风启动无过压、无过流，启动时间短</a:t>
            </a:r>
            <a:endParaRPr lang="en-US" altLang="zh-CN" sz="1400" kern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客制化控制流程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丰富控制函数库，快速实现客制化应用</a:t>
            </a:r>
            <a:endParaRPr lang="en-US" altLang="zh-CN" sz="1400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完善的系统保护功能</a:t>
            </a:r>
            <a:endParaRPr lang="en-US" altLang="zh-CN" sz="1600" b="1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过流保护，过压</a:t>
            </a:r>
            <a:r>
              <a:rPr lang="en-US" altLang="zh-CN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欠压保护，堵转保护，缺相保护等</a:t>
            </a:r>
            <a:endParaRPr lang="en-US" altLang="zh-CN" sz="1400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76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Macintosh HD:Users:b:Desktop:华大半导体:02-华大展会11.28:02-展会画面:02-台牌:005.jpg">
            <a:extLst>
              <a:ext uri="{FF2B5EF4-FFF2-40B4-BE49-F238E27FC236}">
                <a16:creationId xmlns:a16="http://schemas.microsoft.com/office/drawing/2014/main" id="{C2ED7F2A-BDD3-4681-96AF-40CB14BF6C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216" y="2903132"/>
            <a:ext cx="3883520" cy="31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386223-EEFD-4EA3-958A-C48A9BCE59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7358" r="7671" b="24419"/>
          <a:stretch/>
        </p:blipFill>
        <p:spPr>
          <a:xfrm>
            <a:off x="8107391" y="872339"/>
            <a:ext cx="2688298" cy="201622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38F3EA2-BACE-41C3-9F4F-A76AD0E1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M140</a:t>
            </a: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风机类解决</a:t>
            </a: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方案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DFC042-3BFD-4CB8-95CA-51B5D84EF71F}"/>
              </a:ext>
            </a:extLst>
          </p:cNvPr>
          <p:cNvSpPr/>
          <p:nvPr/>
        </p:nvSpPr>
        <p:spPr>
          <a:xfrm>
            <a:off x="558800" y="858898"/>
            <a:ext cx="7344568" cy="50783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使用先进的无位置传感器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FOC(Sensorless FOC)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控制策略，实现连续平稳的风机调速系统，适用于家用风扇、空调内外风机、抽油烟机、空气净化器、无人机等应用场景。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HC32M140(LQFP48)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额定电压：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220VAC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额定功率：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80W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转速范围：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100~2000rpm (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由目标电机决定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控制方式：无传感器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速度模式、功率模式、转矩模式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控制特点：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180°FOC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控制，功耗低，转矩平稳，噪音小。方案可在静止、顺风、逆风条件下快速启动，同时提供了电子刹车、初始位置检测、系统保护等算法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EVB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原理图、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PCB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Gerber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控制软件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应用笔记、用户手册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9014FAC9-42ED-4A15-A842-E9334511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99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F3EA2-BACE-41C3-9F4F-A76AD0E1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跑步机</a:t>
            </a: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方案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9014FAC9-42ED-4A15-A842-E9334511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B30601B-0F8A-4B20-B703-3A9AD78AFBA1}"/>
              </a:ext>
            </a:extLst>
          </p:cNvPr>
          <p:cNvSpPr/>
          <p:nvPr/>
        </p:nvSpPr>
        <p:spPr>
          <a:xfrm>
            <a:off x="558800" y="858898"/>
            <a:ext cx="7344568" cy="50783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使用带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HALL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和无传感器的双模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FOC(Sensorless FOC)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控制策略，启动、停机过程平稳，具有较高用户舒适度；额定周期负载下转速波动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&lt;5%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；紧急情况下可快速刹车停机，降低伤害可能性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HC32M140(LQFP48)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额定电压：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220VAC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额定功率：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1500W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转速范围：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200~5000rpm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控制方式：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HALL + sensorless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双模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控制特点：高动态调速控制系统，启动平稳无冲击，紧急停机保护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停机时间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&lt;1s)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N/A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338DBE-92E4-47FF-8FE0-C1D786F37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44" y="3003635"/>
            <a:ext cx="3911435" cy="29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图片包含 餐桌, 杯子&#10;&#10;已生成极高可信度的说明">
            <a:extLst>
              <a:ext uri="{FF2B5EF4-FFF2-40B4-BE49-F238E27FC236}">
                <a16:creationId xmlns:a16="http://schemas.microsoft.com/office/drawing/2014/main" id="{57980F8C-D1DE-4DAD-9318-B62E45E46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976" y="1133376"/>
            <a:ext cx="3905250" cy="4950826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9DE564AC-393E-496A-9EF9-C6147014667E}"/>
              </a:ext>
            </a:extLst>
          </p:cNvPr>
          <p:cNvSpPr/>
          <p:nvPr/>
        </p:nvSpPr>
        <p:spPr>
          <a:xfrm>
            <a:off x="825500" y="1709738"/>
            <a:ext cx="6983413" cy="3851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13A2E154-6711-4A52-A330-4C4FF632E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1614512"/>
            <a:ext cx="2994731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39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3">
            <a:extLst>
              <a:ext uri="{FF2B5EF4-FFF2-40B4-BE49-F238E27FC236}">
                <a16:creationId xmlns:a16="http://schemas.microsoft.com/office/drawing/2014/main" id="{58F7CB2F-8457-4B26-80B5-B3507B6FE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5BC00E62-C0B3-4FE0-BADD-86B46B47BB22}" type="slidenum">
              <a:rPr lang="en-US" altLang="zh-CN" sz="1200">
                <a:solidFill>
                  <a:schemeClr val="bg1"/>
                </a:solidFill>
              </a:rPr>
              <a:pPr algn="ctr"/>
              <a:t>2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2DC7F7C-BA6E-4DB5-BBAB-2A9F3A3E877E}"/>
              </a:ext>
            </a:extLst>
          </p:cNvPr>
          <p:cNvSpPr/>
          <p:nvPr/>
        </p:nvSpPr>
        <p:spPr bwMode="auto">
          <a:xfrm>
            <a:off x="1138533" y="3237112"/>
            <a:ext cx="792163" cy="776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/>
              <a:t>02</a:t>
            </a:r>
            <a:endParaRPr lang="zh-CN" altLang="en-US" sz="3600" b="1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FAB68065-B91F-4394-BBAF-3338DD539370}"/>
              </a:ext>
            </a:extLst>
          </p:cNvPr>
          <p:cNvSpPr/>
          <p:nvPr/>
        </p:nvSpPr>
        <p:spPr>
          <a:xfrm>
            <a:off x="1998712" y="2226022"/>
            <a:ext cx="4772728" cy="7762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中国电子和华大半导体介绍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FB2B90A-D20E-4AEA-9EDA-ED418D4DF325}"/>
              </a:ext>
            </a:extLst>
          </p:cNvPr>
          <p:cNvSpPr/>
          <p:nvPr/>
        </p:nvSpPr>
        <p:spPr bwMode="auto">
          <a:xfrm>
            <a:off x="1135112" y="2225898"/>
            <a:ext cx="792163" cy="7762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/>
              <a:t>01</a:t>
            </a:r>
            <a:endParaRPr lang="zh-CN" altLang="en-US" sz="3200" b="1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CAB40392-0092-48F1-8F01-141FF78BFF08}"/>
              </a:ext>
            </a:extLst>
          </p:cNvPr>
          <p:cNvSpPr/>
          <p:nvPr/>
        </p:nvSpPr>
        <p:spPr>
          <a:xfrm>
            <a:off x="1998712" y="4301728"/>
            <a:ext cx="4772728" cy="776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应用方案介绍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D1E78304-9F4A-42EE-92C7-3328AB2EE3E0}"/>
              </a:ext>
            </a:extLst>
          </p:cNvPr>
          <p:cNvSpPr/>
          <p:nvPr/>
        </p:nvSpPr>
        <p:spPr bwMode="auto">
          <a:xfrm>
            <a:off x="1135112" y="4301604"/>
            <a:ext cx="792163" cy="776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/>
              <a:t>03</a:t>
            </a:r>
            <a:endParaRPr lang="zh-CN" altLang="en-US" b="1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4C18D0EB-C11A-4310-BB32-95951793E03C}"/>
              </a:ext>
            </a:extLst>
          </p:cNvPr>
          <p:cNvSpPr/>
          <p:nvPr/>
        </p:nvSpPr>
        <p:spPr>
          <a:xfrm>
            <a:off x="1981496" y="3237112"/>
            <a:ext cx="4769744" cy="776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HC32M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系列产品</a:t>
            </a:r>
          </a:p>
        </p:txBody>
      </p:sp>
    </p:spTree>
    <p:extLst>
      <p:ext uri="{BB962C8B-B14F-4D97-AF65-F5344CB8AC3E}">
        <p14:creationId xmlns:p14="http://schemas.microsoft.com/office/powerpoint/2010/main" val="6076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F3EA2-BACE-41C3-9F4F-A76AD0E1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高速变频风筒</a:t>
            </a: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方案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9014FAC9-42ED-4A15-A842-E9334511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4A73355-DEF1-4573-8950-F1F9A212EABD}"/>
              </a:ext>
            </a:extLst>
          </p:cNvPr>
          <p:cNvSpPr/>
          <p:nvPr/>
        </p:nvSpPr>
        <p:spPr>
          <a:xfrm>
            <a:off x="558800" y="858898"/>
            <a:ext cx="7344568" cy="50783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使用先进的无位置传感器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FOC(Sensorless FOC)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控制策略，用于高速风筒电机控制。系统从零加速至最高转速时间小于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秒，掉电后可进入刹车状态实现快速停机。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HC32M140(LQFP32)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额定电压：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220VAC(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半波、全波输入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额定功率：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120W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转速范围：最高约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1800Hz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电频率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控制方式：无传感器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控制特点：多档位调速控制，支持静止、顺风启动；支持断电刹车功能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N/A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169B8C-A71F-42A3-8374-6BFB4FEA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64" y="1925464"/>
            <a:ext cx="4877792" cy="48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99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F3EA2-BACE-41C3-9F4F-A76AD0E1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排风扇</a:t>
            </a: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方案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9014FAC9-42ED-4A15-A842-E9334511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A341FFD-3C94-45A5-B0D9-F97BA8DFBC76}"/>
              </a:ext>
            </a:extLst>
          </p:cNvPr>
          <p:cNvSpPr/>
          <p:nvPr/>
        </p:nvSpPr>
        <p:spPr>
          <a:xfrm>
            <a:off x="558800" y="858898"/>
            <a:ext cx="7344568" cy="50783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低压无位置传感器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FOC(Sensorless FOC)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控制系统，采用恒功率控制模式，用于热水器、家用锅炉等产品的强制排风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HC32M140(LQFP32)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额定电压：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40VDC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额定功率：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80W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转速范围：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600~7200rpm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控制方式：无传感器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控制特点：恒功率控制系统，功率连续可调。系统启动至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80%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最高转速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&lt;2.5s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，启停功能可靠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失效率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&lt;1‰)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，支持自动限速控制，支持自定义功率曲线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N/A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A97CBC-6E09-4E2D-8A37-4DB6C44CF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64" y="1925464"/>
            <a:ext cx="4805784" cy="48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F3EA2-BACE-41C3-9F4F-A76AD0E1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无叶风扇</a:t>
            </a: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方案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9014FAC9-42ED-4A15-A842-E9334511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2883A02-3072-44AB-A22D-36FC50CE032C}"/>
              </a:ext>
            </a:extLst>
          </p:cNvPr>
          <p:cNvSpPr/>
          <p:nvPr/>
        </p:nvSpPr>
        <p:spPr>
          <a:xfrm>
            <a:off x="558800" y="858898"/>
            <a:ext cx="7344568" cy="50783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无位置传感器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FOC(Sensorless FOC)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控制系统，用于无叶风扇电机的驱动。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HC32M140(LQFP48)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额定电压：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220VAC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额定功率：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60W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转速范围：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3200~8000rpm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控制方式：无传感器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交付：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N/A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68BF43-453E-4EA9-82F0-99E029616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76" y="1781448"/>
            <a:ext cx="5453856" cy="54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45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F3EA2-BACE-41C3-9F4F-A76AD0E1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抽油烟机</a:t>
            </a: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方案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9014FAC9-42ED-4A15-A842-E9334511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A9A63DF-B41F-4AC8-BD10-76E0E16D23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t="9970" r="2416" b="12257"/>
          <a:stretch/>
        </p:blipFill>
        <p:spPr>
          <a:xfrm>
            <a:off x="6806798" y="3848980"/>
            <a:ext cx="4391427" cy="208823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F1DEB9D-ACAB-456A-A661-44BA96061900}"/>
              </a:ext>
            </a:extLst>
          </p:cNvPr>
          <p:cNvSpPr/>
          <p:nvPr/>
        </p:nvSpPr>
        <p:spPr>
          <a:xfrm>
            <a:off x="558800" y="858898"/>
            <a:ext cx="7348682" cy="50783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无位置传感器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FOC(Sensorless FOC)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控制系统，采用恒功率控制模式，用于家用油烟机的排风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HC32M140(LQFP48)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额定电压：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220VAC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额定功率：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300W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转速范围：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3200~2000rpm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控制方式：无传感器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控制特点：恒功率控制系统，功率连续可调。系统启动至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80%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最高转速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&lt;3s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，支持自动限速控制，支持自定义功率曲线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2049945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F3EA2-BACE-41C3-9F4F-A76AD0E1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吊扇</a:t>
            </a: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方案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9014FAC9-42ED-4A15-A842-E9334511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BF7E63-22CD-484A-B13C-C5CCD8330A4C}"/>
              </a:ext>
            </a:extLst>
          </p:cNvPr>
          <p:cNvSpPr/>
          <p:nvPr/>
        </p:nvSpPr>
        <p:spPr>
          <a:xfrm>
            <a:off x="558800" y="858898"/>
            <a:ext cx="7344568" cy="50783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无位置传感器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FOC(Sensorless FOC)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控制系统，用于各类吊扇驱动，可适配不同转动惯量扇叶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如金属、塑料、木质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。全速度范围内运行平稳，无抖动、噪音。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HC32M140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额定电压：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220VAC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额定功率：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35W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转速范围：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30~500rpm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控制方式：无传感器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控制特点：支持调速模式、功率控制模式，用户可自定义档位数量和速度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功率。支持静止、顺风、逆风启动控制。具有可选的初始位置检测功能，以消除启动过程中的抖动和反转。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N/A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CD5D33-03DC-4454-8E6D-7662176B7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16" y="858898"/>
            <a:ext cx="4445744" cy="44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6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F3EA2-BACE-41C3-9F4F-A76AD0E1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电调（弦波）</a:t>
            </a:r>
            <a:endParaRPr lang="zh-CN" altLang="zh-CN" kern="1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DFC042-3BFD-4CB8-95CA-51B5D84EF71F}"/>
              </a:ext>
            </a:extLst>
          </p:cNvPr>
          <p:cNvSpPr/>
          <p:nvPr/>
        </p:nvSpPr>
        <p:spPr>
          <a:xfrm>
            <a:off x="558800" y="858899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使用先进的无位置传感器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FOC(</a:t>
            </a: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Sensorless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FOC)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控制策略，实现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BLDC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的调速功能，适用于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无人机等应用场景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HC32M140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方案，高能效，转矩平稳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初始位置检测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延迟补偿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丰富的系统保护功能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电频率：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1.5KHz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以上（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12V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、带载，载频：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16KHz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EVB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原理图、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PCB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Gerber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控制软件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应用笔记、用户手册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9014FAC9-42ED-4A15-A842-E9334511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3"/>
          <a:srcRect l="13269" t="25136" r="13316" b="20904"/>
          <a:stretch/>
        </p:blipFill>
        <p:spPr bwMode="auto">
          <a:xfrm>
            <a:off x="6714316" y="3941688"/>
            <a:ext cx="3870960" cy="1732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7D3CFB-B9DE-4075-BDCC-DFF8CFAD0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6" y="1149107"/>
            <a:ext cx="4608512" cy="32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08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A939E3-91E6-4C3A-A58E-849161AF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电调（方波）</a:t>
            </a: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应用方案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8932DC3-2A1C-4EBD-AE41-31BF54F98F34}"/>
              </a:ext>
            </a:extLst>
          </p:cNvPr>
          <p:cNvSpPr/>
          <p:nvPr/>
        </p:nvSpPr>
        <p:spPr>
          <a:xfrm>
            <a:off x="702568" y="989360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使用无位置传感器方波控制策略，实现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BEMF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检测并控制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BLDC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稳定启动、快速响应油门曲线，适用于无人机应用场景。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无位置传感器、超高油门信号响应速度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高电机匹配性：兼容多种电机规格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进角、正反转等参数配置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过压、温度、油门信号丢失、堵转等多重保护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死区电压补偿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故障提示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EVB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原理图、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PCB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固件、配置软件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用户手册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44DB8263-5E5D-4EE5-ADE0-55F9396A9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634997-41FE-422F-B84C-47A8A6A5B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16" y="2141488"/>
            <a:ext cx="6785704" cy="48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84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压缩机方案功能与特性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4256" y="917352"/>
            <a:ext cx="3940274" cy="1686880"/>
            <a:chOff x="414338" y="917352"/>
            <a:chExt cx="3940274" cy="1686880"/>
          </a:xfrm>
        </p:grpSpPr>
        <p:sp>
          <p:nvSpPr>
            <p:cNvPr id="42" name="燕尾形 41"/>
            <p:cNvSpPr/>
            <p:nvPr/>
          </p:nvSpPr>
          <p:spPr>
            <a:xfrm>
              <a:off x="414338" y="917352"/>
              <a:ext cx="3940274" cy="1584176"/>
            </a:xfrm>
            <a:prstGeom prst="chevron">
              <a:avLst>
                <a:gd name="adj" fmla="val 23477"/>
              </a:avLst>
            </a:prstGeom>
            <a:solidFill>
              <a:srgbClr val="5698D4">
                <a:lumMod val="7500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燕尾形 4"/>
            <p:cNvSpPr/>
            <p:nvPr/>
          </p:nvSpPr>
          <p:spPr>
            <a:xfrm>
              <a:off x="702568" y="917352"/>
              <a:ext cx="3312368" cy="576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lvl="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sz="2000" b="1" kern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FOC</a:t>
              </a:r>
              <a:r>
                <a:rPr lang="zh-CN" altLang="en-US" sz="2000" b="1" kern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系统</a:t>
              </a:r>
              <a:endParaRPr lang="en-US" altLang="zh-CN" sz="2000" b="1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燕尾形 4"/>
            <p:cNvSpPr/>
            <p:nvPr/>
          </p:nvSpPr>
          <p:spPr>
            <a:xfrm>
              <a:off x="918592" y="1380096"/>
              <a:ext cx="1625801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ADC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采样</a:t>
              </a:r>
              <a:endParaRPr lang="en-US" altLang="zh-CN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kern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启动控制</a:t>
              </a:r>
              <a:endParaRPr lang="en-US" altLang="zh-CN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停机控制</a:t>
              </a:r>
              <a:endParaRPr lang="en-US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燕尾形 4"/>
            <p:cNvSpPr/>
            <p:nvPr/>
          </p:nvSpPr>
          <p:spPr>
            <a:xfrm>
              <a:off x="2389135" y="1367402"/>
              <a:ext cx="1794379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多重系统保护</a:t>
              </a:r>
              <a:endParaRPr lang="en-US" altLang="zh-CN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FOC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流程控制</a:t>
              </a:r>
              <a:endParaRPr lang="en-US" altLang="zh-CN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kern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双闭环解耦系统</a:t>
              </a:r>
              <a:endParaRPr lang="en-US" sz="1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4256" y="2681548"/>
            <a:ext cx="3940274" cy="1686880"/>
            <a:chOff x="414338" y="2730387"/>
            <a:chExt cx="3940274" cy="1686880"/>
          </a:xfrm>
        </p:grpSpPr>
        <p:sp>
          <p:nvSpPr>
            <p:cNvPr id="61" name="燕尾形 60"/>
            <p:cNvSpPr/>
            <p:nvPr/>
          </p:nvSpPr>
          <p:spPr>
            <a:xfrm>
              <a:off x="414338" y="2730387"/>
              <a:ext cx="3940274" cy="1584176"/>
            </a:xfrm>
            <a:prstGeom prst="chevron">
              <a:avLst>
                <a:gd name="adj" fmla="val 2347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燕尾形 4"/>
            <p:cNvSpPr/>
            <p:nvPr/>
          </p:nvSpPr>
          <p:spPr>
            <a:xfrm>
              <a:off x="702568" y="2730387"/>
              <a:ext cx="3312368" cy="576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lvl="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电机控制库</a:t>
              </a:r>
              <a:endParaRPr lang="en-US" altLang="zh-CN" sz="2000" b="1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燕尾形 4"/>
            <p:cNvSpPr/>
            <p:nvPr/>
          </p:nvSpPr>
          <p:spPr>
            <a:xfrm>
              <a:off x="918592" y="3193131"/>
              <a:ext cx="2212330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BEMF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观测器</a:t>
              </a:r>
              <a:endParaRPr lang="en-US" altLang="zh-CN" sz="14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定位闭环启动</a:t>
              </a:r>
            </a:p>
            <a:p>
              <a:pPr marL="285750" lvl="0" indent="-285750" defTabSz="8890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MTPA</a:t>
              </a:r>
              <a:r>
                <a:rPr lang="zh-CN" altLang="en-US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及弱磁控制</a:t>
              </a:r>
              <a:endPara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燕尾形 4"/>
            <p:cNvSpPr/>
            <p:nvPr/>
          </p:nvSpPr>
          <p:spPr>
            <a:xfrm>
              <a:off x="2557713" y="3193131"/>
              <a:ext cx="1745453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弱磁控制</a:t>
              </a:r>
              <a:endParaRPr lang="en-US" altLang="zh-CN" sz="14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在线载波自适应</a:t>
              </a:r>
              <a:endParaRPr lang="en-US" altLang="zh-CN" sz="140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34256" y="4445744"/>
            <a:ext cx="3940274" cy="1686880"/>
            <a:chOff x="414338" y="917352"/>
            <a:chExt cx="3940274" cy="1686880"/>
          </a:xfrm>
        </p:grpSpPr>
        <p:sp>
          <p:nvSpPr>
            <p:cNvPr id="66" name="燕尾形 65"/>
            <p:cNvSpPr/>
            <p:nvPr/>
          </p:nvSpPr>
          <p:spPr>
            <a:xfrm>
              <a:off x="414338" y="917352"/>
              <a:ext cx="3940274" cy="1584176"/>
            </a:xfrm>
            <a:prstGeom prst="chevron">
              <a:avLst>
                <a:gd name="adj" fmla="val 23477"/>
              </a:avLst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燕尾形 4"/>
            <p:cNvSpPr/>
            <p:nvPr/>
          </p:nvSpPr>
          <p:spPr>
            <a:xfrm>
              <a:off x="702568" y="917352"/>
              <a:ext cx="3312368" cy="576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lvl="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2000" b="1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基础函数库</a:t>
              </a:r>
              <a:endParaRPr lang="en-US" altLang="zh-CN" sz="2000" b="1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燕尾形 4"/>
            <p:cNvSpPr/>
            <p:nvPr/>
          </p:nvSpPr>
          <p:spPr>
            <a:xfrm>
              <a:off x="918592" y="1380096"/>
              <a:ext cx="1625801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三角函数</a:t>
              </a:r>
              <a:endParaRPr lang="en-US" altLang="zh-CN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滤波器</a:t>
              </a:r>
              <a:endParaRPr lang="en-US" altLang="zh-CN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US" altLang="zh-CN" sz="1400" kern="12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PID</a:t>
              </a:r>
              <a:r>
                <a:rPr lang="zh-CN" altLang="en-US" sz="1400" kern="12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控制器</a:t>
              </a:r>
              <a:endParaRPr lang="en-US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燕尾形 4"/>
            <p:cNvSpPr/>
            <p:nvPr/>
          </p:nvSpPr>
          <p:spPr>
            <a:xfrm>
              <a:off x="2557713" y="1380096"/>
              <a:ext cx="1625801" cy="1224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t" anchorCtr="0">
              <a:noAutofit/>
            </a:bodyPr>
            <a:lstStyle/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en-US" altLang="zh-CN" sz="14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SVPWM</a:t>
              </a:r>
              <a:endParaRPr lang="en-US" altLang="zh-CN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坐标变换</a:t>
              </a:r>
              <a:endParaRPr lang="en-US" altLang="zh-CN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 algn="l" defTabSz="8890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rgbClr val="1457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开方函数</a:t>
              </a:r>
              <a:endParaRPr lang="en-US" sz="1400" kern="1200" dirty="0">
                <a:solidFill>
                  <a:srgbClr val="1457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4858866" y="917352"/>
            <a:ext cx="5961335" cy="5112568"/>
          </a:xfrm>
          <a:prstGeom prst="rect">
            <a:avLst/>
          </a:prstGeom>
          <a:solidFill>
            <a:srgbClr val="5698D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变频</a:t>
            </a:r>
            <a:r>
              <a:rPr lang="zh-CN" altLang="en-US" sz="24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冰箱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Sensorless FOC</a:t>
            </a:r>
            <a:r>
              <a:rPr lang="zh-CN" altLang="en-US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控制系统</a:t>
            </a:r>
            <a:endParaRPr lang="en-US" altLang="zh-CN" sz="1600" b="1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180° </a:t>
            </a: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正弦波驱动电流，电流</a:t>
            </a:r>
            <a:r>
              <a:rPr lang="en-US" altLang="zh-CN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小，转矩平稳，系统噪音低</a:t>
            </a:r>
            <a:endParaRPr lang="en-US" altLang="zh-CN" sz="1400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观测器响应快，参数敏感性低</a:t>
            </a:r>
            <a:endParaRPr lang="en-US" altLang="zh-CN" sz="1400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MTPA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en-US" altLang="zh-CN" sz="1400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在线实时运行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在线载波自适应</a:t>
            </a:r>
            <a:endParaRPr lang="en-US" altLang="zh-CN" sz="1600" b="1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在允许的载波范围内（</a:t>
            </a:r>
            <a:r>
              <a:rPr lang="en-US" altLang="zh-CN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5-10KHz</a:t>
            </a:r>
            <a:r>
              <a:rPr lang="zh-CN" altLang="en-US" sz="1400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），可实时更改</a:t>
            </a:r>
            <a:endParaRPr lang="en-US" altLang="zh-CN" sz="1400" kern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定位闭环启动</a:t>
            </a:r>
            <a:endParaRPr lang="en-US" altLang="zh-CN" sz="1600" b="1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启动电流小</a:t>
            </a:r>
            <a:endParaRPr lang="en-US" altLang="zh-CN" sz="1400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启动噪声小</a:t>
            </a:r>
            <a:endParaRPr lang="en-US" altLang="zh-CN" sz="1400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600" b="1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完善的系统保护功能</a:t>
            </a:r>
            <a:endParaRPr lang="en-US" altLang="zh-CN" sz="1600" b="1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过流保护，过压</a:t>
            </a:r>
            <a:r>
              <a:rPr lang="en-US" altLang="zh-CN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kern="0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欠压保护，堵转保护，缺相保护等</a:t>
            </a:r>
            <a:endParaRPr lang="en-US" altLang="zh-CN" sz="1400" kern="0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514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F3EA2-BACE-41C3-9F4F-A76AD0E1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压缩机</a:t>
            </a: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变频驱动</a:t>
            </a: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方案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DFC042-3BFD-4CB8-95CA-51B5D84EF71F}"/>
              </a:ext>
            </a:extLst>
          </p:cNvPr>
          <p:cNvSpPr/>
          <p:nvPr/>
        </p:nvSpPr>
        <p:spPr>
          <a:xfrm>
            <a:off x="558800" y="858899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1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使用先进的无位置传感器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FOC(</a:t>
            </a: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Sensorless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FOC)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控制策略，实现压缩机的调速功能，适用于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家用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冰箱、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冰柜，车载冰箱，空调，家用空调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压缩机的变频调速。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HC32M140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方案，高能效，转矩平稳，噪音低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定位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零速启动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转矩补偿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（空调）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弱磁升速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PFC(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空调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丰富的系统保护功能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EVB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原理图、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PCB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Gerber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控制软件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应用笔记、用户手册</a:t>
            </a:r>
          </a:p>
        </p:txBody>
      </p:sp>
      <p:pic>
        <p:nvPicPr>
          <p:cNvPr id="5" name="图片 4" descr="Macintosh HD:Users:b:Desktop:华大半导体:02-华大展会11.28:02-展会画面:02-台牌:006.jpg">
            <a:extLst>
              <a:ext uri="{FF2B5EF4-FFF2-40B4-BE49-F238E27FC236}">
                <a16:creationId xmlns:a16="http://schemas.microsoft.com/office/drawing/2014/main" id="{8AC1C9CF-CB6E-4533-BCDF-F6F7C62740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603" y="3597329"/>
            <a:ext cx="3744169" cy="24703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3">
            <a:extLst>
              <a:ext uri="{FF2B5EF4-FFF2-40B4-BE49-F238E27FC236}">
                <a16:creationId xmlns:a16="http://schemas.microsoft.com/office/drawing/2014/main" id="{9014FAC9-42ED-4A15-A842-E9334511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224E09-20CE-4A14-B715-661E3185C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72" y="490537"/>
            <a:ext cx="4705232" cy="47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17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BF1A4-C251-42D6-9A49-B9F9CCFD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工业缝纫机控制方案</a:t>
            </a: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介绍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E3BBB87-7AEF-412B-BFEB-0EEFA29945B9}"/>
              </a:ext>
            </a:extLst>
          </p:cNvPr>
          <p:cNvSpPr/>
          <p:nvPr/>
        </p:nvSpPr>
        <p:spPr>
          <a:xfrm>
            <a:off x="445499" y="1277392"/>
            <a:ext cx="5597525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使用磁性编码器作为位置速度的反馈元件，提高可靠性、降低成本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磁性编码器由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个线性磁敏元件，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个开关元件组成，输出相差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90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度电信号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sin/cos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采集信号电压，通过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Atan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解算角度，开关元件，作为绝对零点的标定。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HC32M140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系列芯片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额定参数：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550W/750W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4000rpm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编码器分辨率：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0.5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度（波形如右图所示）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原理图、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PCB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Gerber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软件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解码库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用户手册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1AE72D-9B21-40D2-8209-2790FBD0D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24" y="3700499"/>
            <a:ext cx="3140617" cy="2357401"/>
          </a:xfrm>
          <a:prstGeom prst="rect">
            <a:avLst/>
          </a:prstGeom>
        </p:spPr>
      </p:pic>
      <p:sp>
        <p:nvSpPr>
          <p:cNvPr id="9" name="文本框 3">
            <a:extLst>
              <a:ext uri="{FF2B5EF4-FFF2-40B4-BE49-F238E27FC236}">
                <a16:creationId xmlns:a16="http://schemas.microsoft.com/office/drawing/2014/main" id="{40577282-2113-412B-A287-BC1CD64C5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A82518-FB83-4F99-8959-FECACB080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125" y="490537"/>
            <a:ext cx="4229720" cy="42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0">
            <a:extLst>
              <a:ext uri="{FF2B5EF4-FFF2-40B4-BE49-F238E27FC236}">
                <a16:creationId xmlns:a16="http://schemas.microsoft.com/office/drawing/2014/main" id="{0BBC4778-9F8B-43A1-94AD-BC2FBA9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215900"/>
            <a:ext cx="8769350" cy="549275"/>
          </a:xfrm>
        </p:spPr>
        <p:txBody>
          <a:bodyPr/>
          <a:lstStyle/>
          <a:p>
            <a:r>
              <a:rPr lang="zh-CN" altLang="en-US" dirty="0"/>
              <a:t>中国电子</a:t>
            </a:r>
            <a:r>
              <a:rPr lang="en-US" altLang="zh-CN" dirty="0"/>
              <a:t>CEC</a:t>
            </a:r>
            <a:r>
              <a:rPr lang="zh-CN" altLang="en-US" dirty="0"/>
              <a:t>简介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B3B3B45-6E91-4096-AE7D-21346B73726D}"/>
              </a:ext>
            </a:extLst>
          </p:cNvPr>
          <p:cNvSpPr/>
          <p:nvPr/>
        </p:nvSpPr>
        <p:spPr>
          <a:xfrm>
            <a:off x="1522845" y="1390541"/>
            <a:ext cx="8231415" cy="4012004"/>
          </a:xfrm>
          <a:prstGeom prst="rect">
            <a:avLst/>
          </a:prstGeom>
          <a:solidFill>
            <a:srgbClr val="0D1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</a:rPr>
              <a:t>CEC</a:t>
            </a:r>
            <a:r>
              <a:rPr lang="zh-CN" altLang="en-US" dirty="0">
                <a:solidFill>
                  <a:schemeClr val="bg1"/>
                </a:solidFill>
              </a:rPr>
              <a:t>历年</a:t>
            </a: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2C6D6026-84F8-4F2F-9712-DA713AE1C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437" y="1385356"/>
            <a:ext cx="4910331" cy="401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EFC6C42C-1886-4733-8AC5-53EF1FF8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977" y="2657012"/>
            <a:ext cx="1971650" cy="122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C94A495-2BD5-44BE-893E-EA3431B0C58B}"/>
              </a:ext>
            </a:extLst>
          </p:cNvPr>
          <p:cNvSpPr/>
          <p:nvPr/>
        </p:nvSpPr>
        <p:spPr>
          <a:xfrm>
            <a:off x="5595775" y="2133312"/>
            <a:ext cx="4146818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中国电子专注于电子信息技术产品与服务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3343" indent="-23334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连续5年被评为世界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强企业；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3343" indent="-23334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是中国最大的国有综合性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企业集团</a:t>
            </a:r>
          </a:p>
          <a:p>
            <a:pPr marL="233343" indent="-23334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中国电子百强三甲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33343" indent="-23334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旗下拥有22家二级公司，15个上市公司;</a:t>
            </a:r>
          </a:p>
          <a:p>
            <a:pPr marL="233343" indent="-23334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超过13万世界各地的员工。</a:t>
            </a: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31E03571-3A6A-4880-8421-97823D34C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5BC00E62-C0B3-4FE0-BADD-86B46B47BB22}" type="slidenum">
              <a:rPr lang="en-US" altLang="zh-CN" sz="1200">
                <a:solidFill>
                  <a:schemeClr val="bg1"/>
                </a:solidFill>
              </a:rPr>
              <a:pPr algn="ctr"/>
              <a:t>3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BC9B94D-751A-4FBD-A97A-9559D202667E}"/>
              </a:ext>
            </a:extLst>
          </p:cNvPr>
          <p:cNvSpPr/>
          <p:nvPr/>
        </p:nvSpPr>
        <p:spPr>
          <a:xfrm>
            <a:off x="7364466" y="5032841"/>
            <a:ext cx="2339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中国电子信息产业集团有限公司</a:t>
            </a:r>
          </a:p>
        </p:txBody>
      </p:sp>
    </p:spTree>
    <p:extLst>
      <p:ext uri="{BB962C8B-B14F-4D97-AF65-F5344CB8AC3E}">
        <p14:creationId xmlns:p14="http://schemas.microsoft.com/office/powerpoint/2010/main" val="1508975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67D37-6B8D-428F-A23F-97777B2A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电动自行车</a:t>
            </a: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应用方案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A7228BC-5D2C-4237-9C2F-6059D0181D15}"/>
              </a:ext>
            </a:extLst>
          </p:cNvPr>
          <p:cNvSpPr/>
          <p:nvPr/>
        </p:nvSpPr>
        <p:spPr>
          <a:xfrm>
            <a:off x="558800" y="822508"/>
            <a:ext cx="90007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电动自行车由控制器、电机、车架、仪表、电池等组成，控制器为整车控制的核心部分，控制器方案采用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矢量变频控制，具有低噪音、高效节能、转矩稳定等特点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主要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HC32M140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三电阻电流采样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矢量变频控制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弱磁控制、死区补偿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主要功能：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一键修复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防盗、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EABS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巡航、三速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相序自识别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电动自行车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控制板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设计文档：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电动自行车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控制板设计规格书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应用文档：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电动自行车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控制板使用说明书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72B9513A-F426-4B83-A6C6-62ADF8DC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DB07D3-5157-4A84-AFF4-337C74A82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353">
            <a:off x="6025902" y="2244906"/>
            <a:ext cx="4961905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8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A939E3-91E6-4C3A-A58E-849161AF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电动工具方案</a:t>
            </a:r>
            <a:endParaRPr lang="zh-CN" altLang="zh-CN" kern="1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8932DC3-2A1C-4EBD-AE41-31BF54F98F34}"/>
              </a:ext>
            </a:extLst>
          </p:cNvPr>
          <p:cNvSpPr/>
          <p:nvPr/>
        </p:nvSpPr>
        <p:spPr>
          <a:xfrm>
            <a:off x="774576" y="1131117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简介：使用无传感器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磁场定向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Sensorless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FOC)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控制策略，实现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BLDC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电机连续平稳输出大扭矩和高速运行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，适用于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电钻、角磨机、冲击钻、电动扳手、电锤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低压大功率电动工具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应用场景。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HC32M140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最大主频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48MHz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PWM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载频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16KHz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SVPWM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电频率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1.5KHz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方案，高能效，转矩平稳，噪音低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转子初始位置检测，保证启动，无反转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启动迅速，启动扭矩大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快速堵转保护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多重电压电流异常保护功能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EVB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原理图、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PCB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Gerber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控制软件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应用笔记、用户手册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44DB8263-5E5D-4EE5-ADE0-55F9396A9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3D8E32-F285-4A89-8E3B-9DF88E140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00" y="2160240"/>
            <a:ext cx="4661768" cy="46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8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A939E3-91E6-4C3A-A58E-849161AF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FF0000"/>
                </a:solidFill>
              </a:rPr>
              <a:t>HC32F005</a:t>
            </a:r>
            <a:r>
              <a:rPr lang="zh-CN" altLang="zh-CN" dirty="0">
                <a:solidFill>
                  <a:srgbClr val="FF0000"/>
                </a:solidFill>
              </a:rPr>
              <a:t>风机开发套件</a:t>
            </a:r>
            <a:r>
              <a:rPr lang="en-US" altLang="zh-CN" dirty="0">
                <a:solidFill>
                  <a:srgbClr val="FF0000"/>
                </a:solidFill>
              </a:rPr>
              <a:t> – </a:t>
            </a:r>
            <a:r>
              <a:rPr lang="zh-CN" altLang="en-US" dirty="0">
                <a:solidFill>
                  <a:srgbClr val="FF0000"/>
                </a:solidFill>
              </a:rPr>
              <a:t>极低成本风机</a:t>
            </a:r>
            <a:r>
              <a:rPr lang="en-US" altLang="zh-CN" dirty="0">
                <a:solidFill>
                  <a:srgbClr val="FF0000"/>
                </a:solidFill>
              </a:rPr>
              <a:t>FOC</a:t>
            </a:r>
            <a:r>
              <a:rPr lang="zh-CN" altLang="en-US" dirty="0">
                <a:solidFill>
                  <a:srgbClr val="FF0000"/>
                </a:solidFill>
              </a:rPr>
              <a:t>解决方案</a:t>
            </a:r>
            <a:endParaRPr lang="zh-CN" altLang="zh-CN" kern="1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8932DC3-2A1C-4EBD-AE41-31BF54F98F34}"/>
              </a:ext>
            </a:extLst>
          </p:cNvPr>
          <p:cNvSpPr/>
          <p:nvPr/>
        </p:nvSpPr>
        <p:spPr>
          <a:xfrm>
            <a:off x="658553" y="768127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简介：使用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华大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控制策略，实现连续平稳的风机调速系统，适用于家用风扇、风机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空调内外风机等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、空气净化器等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中小功率的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应用场景。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HC32F005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20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引脚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MCU+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运放实现低成本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使用内部高速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24M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时钟（最高可达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32M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主频）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无传感器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FOC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方案，高能效，转矩平稳，噪音低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继承自华大风机类应用方案的丰富功能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EVB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原理图、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PCB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Gerber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控制软件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应用笔记、用户手册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44DB8263-5E5D-4EE5-ADE0-55F9396A9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33FE06-69EC-4F8D-83F1-F077C5AA9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92" y="3365624"/>
            <a:ext cx="4373736" cy="43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88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A67D37-6B8D-428F-A23F-97777B2A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Cambria" panose="02040503050406030204" pitchFamily="18" charset="0"/>
                <a:cs typeface="Times New Roman" panose="02020603050405020304" pitchFamily="18" charset="0"/>
              </a:rPr>
              <a:t>升降桌应用方案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A7228BC-5D2C-4237-9C2F-6059D0181D15}"/>
              </a:ext>
            </a:extLst>
          </p:cNvPr>
          <p:cNvSpPr/>
          <p:nvPr/>
        </p:nvSpPr>
        <p:spPr>
          <a:xfrm>
            <a:off x="558800" y="822508"/>
            <a:ext cx="90007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简介：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电动升降桌由控制板、电源适配器、电机、升降桌面一体构成；其中控制板由智能控制芯片、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桥驱动电路、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LED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面板显示系统构建而成。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主控芯片：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HC32M140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最大功率为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70W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左右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最大载重：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40kg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载重升降速度：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30mm/s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功能：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连续调节桌面高度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一键调节桌面高度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智能防撞控制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升降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缓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速控制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方案交付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：电动升降桌控制板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设计文档：电动升降桌控制板设计规格书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应用文档：电动升降桌控制板使用说明书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235A2E-C6AB-4EFF-B656-2630D30EC0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152" y="1143677"/>
            <a:ext cx="3743648" cy="4904724"/>
          </a:xfrm>
          <a:prstGeom prst="rect">
            <a:avLst/>
          </a:prstGeom>
        </p:spPr>
      </p:pic>
      <p:sp>
        <p:nvSpPr>
          <p:cNvPr id="9" name="文本框 3">
            <a:extLst>
              <a:ext uri="{FF2B5EF4-FFF2-40B4-BE49-F238E27FC236}">
                <a16:creationId xmlns:a16="http://schemas.microsoft.com/office/drawing/2014/main" id="{72B9513A-F426-4B83-A6C6-62ADF8DC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00E62-C0B3-4FE0-BADD-86B46B47BB2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526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图片包含 餐桌, 杯子&#10;&#10;已生成极高可信度的说明">
            <a:extLst>
              <a:ext uri="{FF2B5EF4-FFF2-40B4-BE49-F238E27FC236}">
                <a16:creationId xmlns:a16="http://schemas.microsoft.com/office/drawing/2014/main" id="{FD47B925-207F-4B35-AE48-A683E5081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976" y="1133376"/>
            <a:ext cx="3905250" cy="4950826"/>
          </a:xfrm>
          <a:prstGeom prst="rect">
            <a:avLst/>
          </a:prstGeom>
        </p:spPr>
      </p:pic>
      <p:sp>
        <p:nvSpPr>
          <p:cNvPr id="12" name="直接连接符 11">
            <a:extLst>
              <a:ext uri="{FF2B5EF4-FFF2-40B4-BE49-F238E27FC236}">
                <a16:creationId xmlns:a16="http://schemas.microsoft.com/office/drawing/2014/main" id="{20BB3531-238B-41F4-B79E-AC34C7410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5275" y="2655888"/>
            <a:ext cx="5503863" cy="1587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2002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0887766-A0A2-42E7-97D4-0546C972810A}"/>
              </a:ext>
            </a:extLst>
          </p:cNvPr>
          <p:cNvSpPr/>
          <p:nvPr/>
        </p:nvSpPr>
        <p:spPr>
          <a:xfrm>
            <a:off x="825500" y="1709738"/>
            <a:ext cx="6983413" cy="3851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7766" name="Text Box 3">
            <a:extLst>
              <a:ext uri="{FF2B5EF4-FFF2-40B4-BE49-F238E27FC236}">
                <a16:creationId xmlns:a16="http://schemas.microsoft.com/office/drawing/2014/main" id="{5DCB1BC5-1694-4538-B270-F1D414AC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1614512"/>
            <a:ext cx="352425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39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91127B6-8FE4-4A21-BBD6-16C4C26D3662}"/>
              </a:ext>
            </a:extLst>
          </p:cNvPr>
          <p:cNvSpPr/>
          <p:nvPr/>
        </p:nvSpPr>
        <p:spPr bwMode="auto">
          <a:xfrm>
            <a:off x="3870325" y="3021384"/>
            <a:ext cx="79216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b="1" dirty="0"/>
              <a:t>02</a:t>
            </a:r>
            <a:endParaRPr lang="zh-CN" altLang="en-US" sz="320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45A42C9-ACF0-4FA2-9F4B-EC86CA58E0C6}"/>
              </a:ext>
            </a:extLst>
          </p:cNvPr>
          <p:cNvSpPr/>
          <p:nvPr/>
        </p:nvSpPr>
        <p:spPr bwMode="auto">
          <a:xfrm>
            <a:off x="3870325" y="4099917"/>
            <a:ext cx="79216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/>
              <a:t>04</a:t>
            </a:r>
            <a:endParaRPr lang="zh-CN" altLang="en-US" b="1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B4C3416-B29D-4D6B-B8F9-7C6A45353E3F}"/>
              </a:ext>
            </a:extLst>
          </p:cNvPr>
          <p:cNvSpPr/>
          <p:nvPr/>
        </p:nvSpPr>
        <p:spPr>
          <a:xfrm>
            <a:off x="1187450" y="3021384"/>
            <a:ext cx="2540000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 dirty="0"/>
              <a:t>中国电子和</a:t>
            </a:r>
            <a:endParaRPr lang="en-US" altLang="zh-CN" sz="2400" b="1"/>
          </a:p>
          <a:p>
            <a:pPr algn="ctr"/>
            <a:r>
              <a:rPr lang="zh-CN" altLang="en-US" sz="2400" b="1"/>
              <a:t>华大</a:t>
            </a:r>
            <a:r>
              <a:rPr lang="zh-CN" altLang="en-US" sz="2400" b="1" dirty="0"/>
              <a:t>半导体介绍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55CB873-49ED-4E26-966E-EBB66ACBEA7D}"/>
              </a:ext>
            </a:extLst>
          </p:cNvPr>
          <p:cNvSpPr/>
          <p:nvPr/>
        </p:nvSpPr>
        <p:spPr bwMode="auto">
          <a:xfrm>
            <a:off x="323850" y="3021260"/>
            <a:ext cx="792163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b="1" dirty="0"/>
              <a:t>01</a:t>
            </a:r>
            <a:endParaRPr lang="zh-CN" altLang="en-US" sz="3200" b="1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794AC09-68C5-46F0-884D-68717349DB08}"/>
              </a:ext>
            </a:extLst>
          </p:cNvPr>
          <p:cNvSpPr/>
          <p:nvPr/>
        </p:nvSpPr>
        <p:spPr>
          <a:xfrm>
            <a:off x="1184275" y="4101505"/>
            <a:ext cx="2540000" cy="776287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风机方案介绍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37C89F3-F611-4144-801B-A3B7D59E24E4}"/>
              </a:ext>
            </a:extLst>
          </p:cNvPr>
          <p:cNvSpPr/>
          <p:nvPr/>
        </p:nvSpPr>
        <p:spPr bwMode="auto">
          <a:xfrm>
            <a:off x="320675" y="4101381"/>
            <a:ext cx="792163" cy="776287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b="1" dirty="0"/>
              <a:t>03</a:t>
            </a:r>
            <a:endParaRPr lang="zh-CN" altLang="en-US" sz="3200" b="1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27A6FF2-9820-42FE-9AF7-D31A5D40DA6F}"/>
              </a:ext>
            </a:extLst>
          </p:cNvPr>
          <p:cNvSpPr/>
          <p:nvPr/>
        </p:nvSpPr>
        <p:spPr>
          <a:xfrm>
            <a:off x="4713288" y="3021384"/>
            <a:ext cx="2538412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 dirty="0"/>
              <a:t>电机</a:t>
            </a:r>
            <a:r>
              <a:rPr lang="en-US" altLang="zh-CN" sz="2800" b="1" dirty="0"/>
              <a:t>MCU</a:t>
            </a:r>
            <a:r>
              <a:rPr lang="zh-CN" altLang="en-US" sz="2800" b="1" dirty="0"/>
              <a:t>介绍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7E81944-EAEC-4C0A-B052-79C57C4D2B0D}"/>
              </a:ext>
            </a:extLst>
          </p:cNvPr>
          <p:cNvSpPr/>
          <p:nvPr/>
        </p:nvSpPr>
        <p:spPr>
          <a:xfrm>
            <a:off x="4732338" y="4099917"/>
            <a:ext cx="2519361" cy="776288"/>
          </a:xfrm>
          <a:prstGeom prst="rect">
            <a:avLst/>
          </a:prstGeom>
          <a:solidFill>
            <a:srgbClr val="BBB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压缩机方案介绍</a:t>
            </a:r>
          </a:p>
        </p:txBody>
      </p:sp>
      <p:sp>
        <p:nvSpPr>
          <p:cNvPr id="34" name="文本框 3">
            <a:extLst>
              <a:ext uri="{FF2B5EF4-FFF2-40B4-BE49-F238E27FC236}">
                <a16:creationId xmlns:a16="http://schemas.microsoft.com/office/drawing/2014/main" id="{DC617FFB-A829-4BCD-8F86-C3748C1EE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5BC00E62-C0B3-4FE0-BADD-86B46B47BB22}" type="slidenum">
              <a:rPr lang="en-US" altLang="zh-CN" sz="1200">
                <a:solidFill>
                  <a:schemeClr val="bg1"/>
                </a:solidFill>
              </a:rPr>
              <a:pPr algn="ctr"/>
              <a:t>34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02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B74FA1C-F2F4-4F08-AF12-9EEF3AD1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我们的客户</a:t>
            </a:r>
          </a:p>
        </p:txBody>
      </p:sp>
      <p:pic>
        <p:nvPicPr>
          <p:cNvPr id="1026" name="Picture 2" descr="https://ss0.bdstatic.com/-0U0bnSm1A5BphGlnYG/tam-ogel/7912781bcb9bf7e0580dc78610616748_121_121.jpg">
            <a:extLst>
              <a:ext uri="{FF2B5EF4-FFF2-40B4-BE49-F238E27FC236}">
                <a16:creationId xmlns:a16="http://schemas.microsoft.com/office/drawing/2014/main" id="{A61DFD41-FA3B-48B3-90A8-3A4DC095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8" y="165132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s0.bdstatic.com/-0U0bnSm1A5BphGlnYG/tam-ogel/b44f023ff66b01aa7638fcd39224c5a5_121_121.jpg">
            <a:extLst>
              <a:ext uri="{FF2B5EF4-FFF2-40B4-BE49-F238E27FC236}">
                <a16:creationId xmlns:a16="http://schemas.microsoft.com/office/drawing/2014/main" id="{AE290567-B46D-487D-BD09-24A53A98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93" y="118327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s2.baidu.com/6ONYsjip0QIZ8tyhnq/it/u=2742324783,574113800&amp;fm=58&amp;s=94D26C32C7F06D82525890D60000B0B3">
            <a:extLst>
              <a:ext uri="{FF2B5EF4-FFF2-40B4-BE49-F238E27FC236}">
                <a16:creationId xmlns:a16="http://schemas.microsoft.com/office/drawing/2014/main" id="{4C383295-04A4-4941-87F5-BF6B5BE08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48" y="1170806"/>
            <a:ext cx="2184478" cy="13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s2.baidu.com/6ONYsjip0QIZ8tyhnq/it/u=1019123559,237245034&amp;fm=58&amp;s=05A17D32E4B4EF801E5D58D60000C0B0">
            <a:extLst>
              <a:ext uri="{FF2B5EF4-FFF2-40B4-BE49-F238E27FC236}">
                <a16:creationId xmlns:a16="http://schemas.microsoft.com/office/drawing/2014/main" id="{CD5751A8-13B8-4F10-8982-78133188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82" y="3751631"/>
            <a:ext cx="2088232" cy="13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s2.bdstatic.com/8_V1bjqh_Q23odCf/pacific/1291204383.jpg">
            <a:extLst>
              <a:ext uri="{FF2B5EF4-FFF2-40B4-BE49-F238E27FC236}">
                <a16:creationId xmlns:a16="http://schemas.microsoft.com/office/drawing/2014/main" id="{395DC1EF-0197-47BF-9DE7-15D71C1B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52" y="3509640"/>
            <a:ext cx="2305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s2.baidu.com/6ONYsjip0QIZ8tyhnq/it/u=2769347321,757921785&amp;fm=58&amp;s=601AC73BC4F0FF8242F84FE60300A036">
            <a:extLst>
              <a:ext uri="{FF2B5EF4-FFF2-40B4-BE49-F238E27FC236}">
                <a16:creationId xmlns:a16="http://schemas.microsoft.com/office/drawing/2014/main" id="{F4FC5066-C4A1-44A4-AA92-DBE1F9CA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62" y="3307676"/>
            <a:ext cx="2184478" cy="13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97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565275"/>
            <a:ext cx="448151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841625"/>
            <a:ext cx="15843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6C7401A0-7D2C-474C-BC2C-EE03130F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215900"/>
            <a:ext cx="8769350" cy="549275"/>
          </a:xfrm>
        </p:spPr>
        <p:txBody>
          <a:bodyPr/>
          <a:lstStyle/>
          <a:p>
            <a:r>
              <a:rPr lang="en-US" altLang="zh-CN" dirty="0"/>
              <a:t>CEC</a:t>
            </a:r>
            <a:r>
              <a:rPr lang="zh-CN" altLang="en-US" dirty="0"/>
              <a:t>五大业务介绍</a:t>
            </a:r>
          </a:p>
        </p:txBody>
      </p:sp>
      <p:pic>
        <p:nvPicPr>
          <p:cNvPr id="6" name="Picture 16" descr="http://www.ipelites.com/sites/default/files/styles/ipe_inductee_sidebar/public/logo/CEC.jpg?itok=kzrGnaKZ">
            <a:extLst>
              <a:ext uri="{FF2B5EF4-FFF2-40B4-BE49-F238E27FC236}">
                <a16:creationId xmlns:a16="http://schemas.microsoft.com/office/drawing/2014/main" id="{7EE617D4-9192-4154-888B-BF729FED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371" y="730268"/>
            <a:ext cx="1265713" cy="5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F0FE8C87-77E5-48A8-9E50-59DF82A43231}"/>
              </a:ext>
            </a:extLst>
          </p:cNvPr>
          <p:cNvGrpSpPr/>
          <p:nvPr/>
        </p:nvGrpSpPr>
        <p:grpSpPr>
          <a:xfrm>
            <a:off x="414338" y="1231521"/>
            <a:ext cx="11593486" cy="5131899"/>
            <a:chOff x="1494656" y="1231521"/>
            <a:chExt cx="9289232" cy="5167266"/>
          </a:xfrm>
        </p:grpSpPr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215DB5FE-6B5C-4734-A8A1-760F19527DC3}"/>
                </a:ext>
              </a:extLst>
            </p:cNvPr>
            <p:cNvSpPr/>
            <p:nvPr/>
          </p:nvSpPr>
          <p:spPr bwMode="auto">
            <a:xfrm>
              <a:off x="1494656" y="1231521"/>
              <a:ext cx="8140504" cy="229572"/>
            </a:xfrm>
            <a:prstGeom prst="triangle">
              <a:avLst/>
            </a:prstGeom>
            <a:gradFill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0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3565A"/>
                </a:solidFill>
                <a:latin typeface="Arial"/>
                <a:ea typeface="KaiTi" panose="02010609060101010101" pitchFamily="49" charset="-122"/>
              </a:endParaRPr>
            </a:p>
          </p:txBody>
        </p:sp>
        <p:sp>
          <p:nvSpPr>
            <p:cNvPr id="8" name="Rectangle 95">
              <a:extLst>
                <a:ext uri="{FF2B5EF4-FFF2-40B4-BE49-F238E27FC236}">
                  <a16:creationId xmlns:a16="http://schemas.microsoft.com/office/drawing/2014/main" id="{A7E95C59-D07F-4DAE-AE27-012ED53A5427}"/>
                </a:ext>
              </a:extLst>
            </p:cNvPr>
            <p:cNvSpPr>
              <a:spLocks/>
            </p:cNvSpPr>
            <p:nvPr/>
          </p:nvSpPr>
          <p:spPr bwMode="gray">
            <a:xfrm>
              <a:off x="5027134" y="1857436"/>
              <a:ext cx="1470641" cy="2122966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92E19388-FE4A-4512-BACB-E06FE42611F8}"/>
                </a:ext>
              </a:extLst>
            </p:cNvPr>
            <p:cNvSpPr/>
            <p:nvPr/>
          </p:nvSpPr>
          <p:spPr bwMode="auto">
            <a:xfrm>
              <a:off x="3445980" y="1586085"/>
              <a:ext cx="1465291" cy="271351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系统集成</a:t>
              </a:r>
              <a:endParaRPr lang="en-US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45">
              <a:extLst>
                <a:ext uri="{FF2B5EF4-FFF2-40B4-BE49-F238E27FC236}">
                  <a16:creationId xmlns:a16="http://schemas.microsoft.com/office/drawing/2014/main" id="{8240D876-58C7-4A42-A9AA-055F73B9B3BD}"/>
                </a:ext>
              </a:extLst>
            </p:cNvPr>
            <p:cNvSpPr/>
            <p:nvPr/>
          </p:nvSpPr>
          <p:spPr bwMode="auto">
            <a:xfrm>
              <a:off x="1894035" y="1586085"/>
              <a:ext cx="1465291" cy="271351"/>
            </a:xfrm>
            <a:prstGeom prst="rect">
              <a:avLst/>
            </a:prstGeom>
            <a:solidFill>
              <a:schemeClr val="accent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高新电子</a:t>
              </a:r>
              <a:endParaRPr lang="en-US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47">
              <a:extLst>
                <a:ext uri="{FF2B5EF4-FFF2-40B4-BE49-F238E27FC236}">
                  <a16:creationId xmlns:a16="http://schemas.microsoft.com/office/drawing/2014/main" id="{16861BBB-1F90-49C7-80DB-5F9D3E727A8E}"/>
                </a:ext>
              </a:extLst>
            </p:cNvPr>
            <p:cNvSpPr/>
            <p:nvPr/>
          </p:nvSpPr>
          <p:spPr bwMode="auto">
            <a:xfrm>
              <a:off x="6606473" y="1586085"/>
              <a:ext cx="1465291" cy="271351"/>
            </a:xfrm>
            <a:prstGeom prst="rect">
              <a:avLst/>
            </a:prstGeom>
            <a:solidFill>
              <a:srgbClr val="00B0B9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新型显示</a:t>
              </a:r>
              <a:endParaRPr lang="en-US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48">
              <a:extLst>
                <a:ext uri="{FF2B5EF4-FFF2-40B4-BE49-F238E27FC236}">
                  <a16:creationId xmlns:a16="http://schemas.microsoft.com/office/drawing/2014/main" id="{0E73CE80-DD62-4AED-AC7C-3196B13E9BA8}"/>
                </a:ext>
              </a:extLst>
            </p:cNvPr>
            <p:cNvSpPr/>
            <p:nvPr/>
          </p:nvSpPr>
          <p:spPr bwMode="auto">
            <a:xfrm>
              <a:off x="8186719" y="1586085"/>
              <a:ext cx="1465291" cy="271351"/>
            </a:xfrm>
            <a:prstGeom prst="rect">
              <a:avLst/>
            </a:prstGeom>
            <a:solidFill>
              <a:srgbClr val="C9970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信息服务</a:t>
              </a:r>
              <a:endParaRPr lang="en-US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49">
              <a:extLst>
                <a:ext uri="{FF2B5EF4-FFF2-40B4-BE49-F238E27FC236}">
                  <a16:creationId xmlns:a16="http://schemas.microsoft.com/office/drawing/2014/main" id="{9EB5DA75-B3CD-4303-B82E-EDC9218EB1ED}"/>
                </a:ext>
              </a:extLst>
            </p:cNvPr>
            <p:cNvSpPr/>
            <p:nvPr/>
          </p:nvSpPr>
          <p:spPr bwMode="auto">
            <a:xfrm>
              <a:off x="5032482" y="1586085"/>
              <a:ext cx="1465291" cy="271351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半导体</a:t>
              </a:r>
              <a:endParaRPr lang="en-US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55">
              <a:extLst>
                <a:ext uri="{FF2B5EF4-FFF2-40B4-BE49-F238E27FC236}">
                  <a16:creationId xmlns:a16="http://schemas.microsoft.com/office/drawing/2014/main" id="{AE7CD402-A7CA-4638-9F26-5A8EF243FA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212" y="1844881"/>
              <a:ext cx="1470641" cy="2122966"/>
            </a:xfrm>
            <a:prstGeom prst="rect">
              <a:avLst/>
            </a:prstGeom>
            <a:noFill/>
            <a:ln w="6350" cap="flat" cmpd="sng" algn="ctr">
              <a:solidFill>
                <a:srgbClr val="00BDF2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60">
              <a:extLst>
                <a:ext uri="{FF2B5EF4-FFF2-40B4-BE49-F238E27FC236}">
                  <a16:creationId xmlns:a16="http://schemas.microsoft.com/office/drawing/2014/main" id="{7B200B0C-A4D8-4EBA-B6D8-6F7B9ADE1BE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93925" y="1844881"/>
              <a:ext cx="1470641" cy="2122966"/>
            </a:xfrm>
            <a:prstGeom prst="rect">
              <a:avLst/>
            </a:prstGeom>
            <a:noFill/>
            <a:ln w="6350" cap="flat" cmpd="sng" algn="ctr">
              <a:solidFill>
                <a:srgbClr val="53565A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93C86243-60B2-4C60-8305-896B4D6C187C}"/>
                </a:ext>
              </a:extLst>
            </p:cNvPr>
            <p:cNvSpPr>
              <a:spLocks/>
            </p:cNvSpPr>
            <p:nvPr/>
          </p:nvSpPr>
          <p:spPr bwMode="gray">
            <a:xfrm>
              <a:off x="6610172" y="1856118"/>
              <a:ext cx="1465245" cy="2122966"/>
            </a:xfrm>
            <a:prstGeom prst="rect">
              <a:avLst/>
            </a:prstGeom>
            <a:noFill/>
            <a:ln w="6350" cap="flat" cmpd="sng" algn="ctr">
              <a:solidFill>
                <a:srgbClr val="00B0B9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68">
              <a:extLst>
                <a:ext uri="{FF2B5EF4-FFF2-40B4-BE49-F238E27FC236}">
                  <a16:creationId xmlns:a16="http://schemas.microsoft.com/office/drawing/2014/main" id="{1FE2FFFE-647B-46CD-9747-17E28FBEBCFC}"/>
                </a:ext>
              </a:extLst>
            </p:cNvPr>
            <p:cNvSpPr>
              <a:spLocks/>
            </p:cNvSpPr>
            <p:nvPr/>
          </p:nvSpPr>
          <p:spPr bwMode="gray">
            <a:xfrm>
              <a:off x="8186719" y="1844881"/>
              <a:ext cx="1462599" cy="2122966"/>
            </a:xfrm>
            <a:prstGeom prst="rect">
              <a:avLst/>
            </a:prstGeom>
            <a:noFill/>
            <a:ln w="6350" cap="flat" cmpd="sng" algn="ctr">
              <a:solidFill>
                <a:srgbClr val="C997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72">
              <a:extLst>
                <a:ext uri="{FF2B5EF4-FFF2-40B4-BE49-F238E27FC236}">
                  <a16:creationId xmlns:a16="http://schemas.microsoft.com/office/drawing/2014/main" id="{3336B2AE-F59A-4237-95C7-91A519FC8B5E}"/>
                </a:ext>
              </a:extLst>
            </p:cNvPr>
            <p:cNvSpPr/>
            <p:nvPr/>
          </p:nvSpPr>
          <p:spPr bwMode="auto">
            <a:xfrm rot="16200000">
              <a:off x="586769" y="2781732"/>
              <a:ext cx="2122581" cy="271351"/>
            </a:xfrm>
            <a:prstGeom prst="rect">
              <a:avLst/>
            </a:prstGeom>
            <a:solidFill>
              <a:srgbClr val="EAEBEB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rgbClr val="002D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业务内容</a:t>
              </a:r>
              <a:endParaRPr lang="en-US" sz="1600" b="1" kern="0" dirty="0">
                <a:solidFill>
                  <a:srgbClr val="002D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74">
              <a:extLst>
                <a:ext uri="{FF2B5EF4-FFF2-40B4-BE49-F238E27FC236}">
                  <a16:creationId xmlns:a16="http://schemas.microsoft.com/office/drawing/2014/main" id="{4C15C838-3B9D-4D66-BFAC-FDE7122541B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7661" y="4814244"/>
              <a:ext cx="1007872" cy="271351"/>
            </a:xfrm>
            <a:prstGeom prst="rect">
              <a:avLst/>
            </a:prstGeom>
            <a:solidFill>
              <a:srgbClr val="EAEBEB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rgbClr val="002D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主要客户</a:t>
              </a:r>
              <a:endParaRPr lang="en-US" sz="1600" b="1" kern="0" dirty="0">
                <a:solidFill>
                  <a:srgbClr val="002D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76">
              <a:extLst>
                <a:ext uri="{FF2B5EF4-FFF2-40B4-BE49-F238E27FC236}">
                  <a16:creationId xmlns:a16="http://schemas.microsoft.com/office/drawing/2014/main" id="{0EEE09AE-C65C-49E7-B43B-33CCACFD9497}"/>
                </a:ext>
              </a:extLst>
            </p:cNvPr>
            <p:cNvSpPr>
              <a:spLocks/>
            </p:cNvSpPr>
            <p:nvPr/>
          </p:nvSpPr>
          <p:spPr bwMode="gray">
            <a:xfrm>
              <a:off x="5035134" y="4445983"/>
              <a:ext cx="1470641" cy="1007872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78">
              <a:extLst>
                <a:ext uri="{FF2B5EF4-FFF2-40B4-BE49-F238E27FC236}">
                  <a16:creationId xmlns:a16="http://schemas.microsoft.com/office/drawing/2014/main" id="{1792289B-0522-4583-BC39-4C20BFC1AD5C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5980" y="4445983"/>
              <a:ext cx="1470641" cy="1007872"/>
            </a:xfrm>
            <a:prstGeom prst="rect">
              <a:avLst/>
            </a:prstGeom>
            <a:noFill/>
            <a:ln w="6350" cap="flat" cmpd="sng" algn="ctr">
              <a:solidFill>
                <a:srgbClr val="00BDF2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86">
              <a:extLst>
                <a:ext uri="{FF2B5EF4-FFF2-40B4-BE49-F238E27FC236}">
                  <a16:creationId xmlns:a16="http://schemas.microsoft.com/office/drawing/2014/main" id="{2116DB5F-29FF-482B-B400-49215E8EBA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99199" y="4445983"/>
              <a:ext cx="1470641" cy="1007872"/>
            </a:xfrm>
            <a:prstGeom prst="rect">
              <a:avLst/>
            </a:prstGeom>
            <a:noFill/>
            <a:ln w="6350" cap="flat" cmpd="sng" algn="ctr">
              <a:solidFill>
                <a:srgbClr val="53565A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95493F6F-056F-4C2C-A58B-523EAEB7AA2B}"/>
                </a:ext>
              </a:extLst>
            </p:cNvPr>
            <p:cNvSpPr>
              <a:spLocks/>
            </p:cNvSpPr>
            <p:nvPr/>
          </p:nvSpPr>
          <p:spPr bwMode="gray">
            <a:xfrm>
              <a:off x="6616287" y="4445983"/>
              <a:ext cx="1465245" cy="1007872"/>
            </a:xfrm>
            <a:prstGeom prst="rect">
              <a:avLst/>
            </a:prstGeom>
            <a:noFill/>
            <a:ln w="6350" cap="flat" cmpd="sng" algn="ctr">
              <a:solidFill>
                <a:srgbClr val="00B0B9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id="{E76EFE95-68F1-4132-9A03-2902EF572D59}"/>
                </a:ext>
              </a:extLst>
            </p:cNvPr>
            <p:cNvSpPr>
              <a:spLocks/>
            </p:cNvSpPr>
            <p:nvPr/>
          </p:nvSpPr>
          <p:spPr bwMode="gray">
            <a:xfrm>
              <a:off x="8186718" y="4445983"/>
              <a:ext cx="1462599" cy="1007872"/>
            </a:xfrm>
            <a:prstGeom prst="rect">
              <a:avLst/>
            </a:prstGeom>
            <a:noFill/>
            <a:ln w="6350" cap="flat" cmpd="sng" algn="ctr">
              <a:solidFill>
                <a:srgbClr val="C997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77528" tIns="38764" rIns="77528" bIns="38764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Picture 2" descr="http://chinaandgreece.com/wp-content/uploads/2014/10/the-peoples-bank-of-china.jpg">
              <a:extLst>
                <a:ext uri="{FF2B5EF4-FFF2-40B4-BE49-F238E27FC236}">
                  <a16:creationId xmlns:a16="http://schemas.microsoft.com/office/drawing/2014/main" id="{8C98B9B4-35A6-4194-85C7-37C95C824C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88417" y="4556209"/>
              <a:ext cx="590991" cy="186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1" descr="Image result for China Mobile">
              <a:extLst>
                <a:ext uri="{FF2B5EF4-FFF2-40B4-BE49-F238E27FC236}">
                  <a16:creationId xmlns:a16="http://schemas.microsoft.com/office/drawing/2014/main" id="{B6923BB5-D253-47F2-ABA0-B9460A98C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157" y="4784964"/>
              <a:ext cx="512121" cy="383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3" descr="https://upload.wikimedia.org/wikipedia/en/thumb/f/fa/China_Unicom.svg/168px-China_Unicom.svg.png">
              <a:extLst>
                <a:ext uri="{FF2B5EF4-FFF2-40B4-BE49-F238E27FC236}">
                  <a16:creationId xmlns:a16="http://schemas.microsoft.com/office/drawing/2014/main" id="{90875FDA-1BA7-4B20-9D80-E7539DF6B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881" y="4495731"/>
              <a:ext cx="404710" cy="231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8">
              <a:extLst>
                <a:ext uri="{FF2B5EF4-FFF2-40B4-BE49-F238E27FC236}">
                  <a16:creationId xmlns:a16="http://schemas.microsoft.com/office/drawing/2014/main" id="{FF9914B3-96D4-4172-8C37-3B79C8103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014" y="4825991"/>
              <a:ext cx="313464" cy="33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1">
              <a:extLst>
                <a:ext uri="{FF2B5EF4-FFF2-40B4-BE49-F238E27FC236}">
                  <a16:creationId xmlns:a16="http://schemas.microsoft.com/office/drawing/2014/main" id="{34D4C42B-9927-45DE-AB27-05D455D1D7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92491" y="5090104"/>
              <a:ext cx="350623" cy="287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4">
              <a:extLst>
                <a:ext uri="{FF2B5EF4-FFF2-40B4-BE49-F238E27FC236}">
                  <a16:creationId xmlns:a16="http://schemas.microsoft.com/office/drawing/2014/main" id="{91A88899-3136-4C50-A15B-947E328011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81175" y="5260200"/>
              <a:ext cx="569316" cy="9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3">
              <a:extLst>
                <a:ext uri="{FF2B5EF4-FFF2-40B4-BE49-F238E27FC236}">
                  <a16:creationId xmlns:a16="http://schemas.microsoft.com/office/drawing/2014/main" id="{FC18DF1E-BD97-4434-A420-F62D356EF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637" y="4819529"/>
              <a:ext cx="301119" cy="20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 descr="http://logonoid.com/images/china-construction-bank-logo.png">
              <a:extLst>
                <a:ext uri="{FF2B5EF4-FFF2-40B4-BE49-F238E27FC236}">
                  <a16:creationId xmlns:a16="http://schemas.microsoft.com/office/drawing/2014/main" id="{3F583DA4-EA94-4500-A06E-A11CD7A01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827" y="4781264"/>
              <a:ext cx="1042760" cy="263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http://www.aaj.tv/wp-content/uploads/2010/12/ICBC.jpg">
              <a:extLst>
                <a:ext uri="{FF2B5EF4-FFF2-40B4-BE49-F238E27FC236}">
                  <a16:creationId xmlns:a16="http://schemas.microsoft.com/office/drawing/2014/main" id="{9279378F-A02F-4EC8-944F-EFB73B4146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35003" y="5085195"/>
              <a:ext cx="678756" cy="217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3">
              <a:extLst>
                <a:ext uri="{FF2B5EF4-FFF2-40B4-BE49-F238E27FC236}">
                  <a16:creationId xmlns:a16="http://schemas.microsoft.com/office/drawing/2014/main" id="{A076B5F3-4DFF-4DA0-B790-D4B92F02C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908" y="4556210"/>
              <a:ext cx="617357" cy="17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6">
              <a:extLst>
                <a:ext uri="{FF2B5EF4-FFF2-40B4-BE49-F238E27FC236}">
                  <a16:creationId xmlns:a16="http://schemas.microsoft.com/office/drawing/2014/main" id="{0321F30B-18D0-4FB2-B2ED-7B234D582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203" y="5074929"/>
              <a:ext cx="612168" cy="23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8" descr="http://rrr.81law.com/n/img/1907.jpg">
              <a:extLst>
                <a:ext uri="{FF2B5EF4-FFF2-40B4-BE49-F238E27FC236}">
                  <a16:creationId xmlns:a16="http://schemas.microsoft.com/office/drawing/2014/main" id="{E935EAD0-3DED-407A-81D8-AFFC978BD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00" y="4709488"/>
              <a:ext cx="349817" cy="476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0" descr="http://www1.uwe.ac.uk/images/cetc-logo.jpg">
              <a:extLst>
                <a:ext uri="{FF2B5EF4-FFF2-40B4-BE49-F238E27FC236}">
                  <a16:creationId xmlns:a16="http://schemas.microsoft.com/office/drawing/2014/main" id="{846318BC-08CC-4FDA-AD19-94D3111596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89294" y="4833533"/>
              <a:ext cx="682331" cy="23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5">
              <a:extLst>
                <a:ext uri="{FF2B5EF4-FFF2-40B4-BE49-F238E27FC236}">
                  <a16:creationId xmlns:a16="http://schemas.microsoft.com/office/drawing/2014/main" id="{316CDEF9-011A-4A74-AC59-E6CE44C1F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07" y="4944081"/>
              <a:ext cx="640026" cy="270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8">
              <a:extLst>
                <a:ext uri="{FF2B5EF4-FFF2-40B4-BE49-F238E27FC236}">
                  <a16:creationId xmlns:a16="http://schemas.microsoft.com/office/drawing/2014/main" id="{876D4024-530F-46DF-8DD3-B0629A05B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596" y="4663971"/>
              <a:ext cx="267055" cy="26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7">
              <a:extLst>
                <a:ext uri="{FF2B5EF4-FFF2-40B4-BE49-F238E27FC236}">
                  <a16:creationId xmlns:a16="http://schemas.microsoft.com/office/drawing/2014/main" id="{FF5BF7E9-EC5A-476C-8BB5-34EC382BB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772" y="4729886"/>
              <a:ext cx="686745" cy="152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63">
              <a:extLst>
                <a:ext uri="{FF2B5EF4-FFF2-40B4-BE49-F238E27FC236}">
                  <a16:creationId xmlns:a16="http://schemas.microsoft.com/office/drawing/2014/main" id="{3A831041-3885-4029-9A4E-98BF34CCF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703" y="4649688"/>
              <a:ext cx="282703" cy="278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64">
              <a:extLst>
                <a:ext uri="{FF2B5EF4-FFF2-40B4-BE49-F238E27FC236}">
                  <a16:creationId xmlns:a16="http://schemas.microsoft.com/office/drawing/2014/main" id="{20CE0A82-C2D2-49E4-B234-15BF68E56D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465" b="21789"/>
            <a:stretch/>
          </p:blipFill>
          <p:spPr bwMode="auto">
            <a:xfrm>
              <a:off x="6700771" y="4943219"/>
              <a:ext cx="479059" cy="26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67">
              <a:extLst>
                <a:ext uri="{FF2B5EF4-FFF2-40B4-BE49-F238E27FC236}">
                  <a16:creationId xmlns:a16="http://schemas.microsoft.com/office/drawing/2014/main" id="{26901BD6-EF76-4253-A32E-8219AA93E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3767" y="4860995"/>
              <a:ext cx="877848" cy="22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8">
              <a:extLst>
                <a:ext uri="{FF2B5EF4-FFF2-40B4-BE49-F238E27FC236}">
                  <a16:creationId xmlns:a16="http://schemas.microsoft.com/office/drawing/2014/main" id="{F51616DE-0C91-42FE-8D81-AB25513DA2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96834" y="4615002"/>
              <a:ext cx="708742" cy="18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3" descr="https://upload.wikimedia.org/wikipedia/en/thumb/f/fa/China_Unicom.svg/168px-China_Unicom.svg.png">
              <a:extLst>
                <a:ext uri="{FF2B5EF4-FFF2-40B4-BE49-F238E27FC236}">
                  <a16:creationId xmlns:a16="http://schemas.microsoft.com/office/drawing/2014/main" id="{6F0D4D6A-7852-4B38-A5CF-387EA642C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5927" y="5052930"/>
              <a:ext cx="404710" cy="231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">
              <a:extLst>
                <a:ext uri="{FF2B5EF4-FFF2-40B4-BE49-F238E27FC236}">
                  <a16:creationId xmlns:a16="http://schemas.microsoft.com/office/drawing/2014/main" id="{547C85A5-DB79-4D07-BA05-1BCEAB46A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4405" y="5129322"/>
              <a:ext cx="511339" cy="17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3ED21558-50C7-43A7-A480-C35CBAF83F1F}"/>
                </a:ext>
              </a:extLst>
            </p:cNvPr>
            <p:cNvSpPr/>
            <p:nvPr/>
          </p:nvSpPr>
          <p:spPr bwMode="auto">
            <a:xfrm>
              <a:off x="5059671" y="1871398"/>
              <a:ext cx="1405806" cy="1979959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7528" tIns="38764" rIns="77528" bIns="38764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华大半导体是</a:t>
              </a:r>
              <a:r>
                <a:rPr lang="en-US" altLang="zh-CN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CEC</a:t>
              </a: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的半导体业务平台</a:t>
              </a:r>
              <a:endParaRPr lang="en-US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中国半导体设计排名第四</a:t>
              </a:r>
              <a:endParaRPr lang="en-US" altLang="zh-CN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拥有完整半导体产业链</a:t>
              </a:r>
              <a:endParaRPr lang="en-US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业务覆盖智能卡芯片、</a:t>
              </a:r>
              <a:r>
                <a:rPr lang="en-US" altLang="zh-CN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CPU/MCU</a:t>
              </a: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、电源管理、模拟器件、功率器件、显示驱动与触控等</a:t>
              </a:r>
              <a:endParaRPr 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D360CC06-85FC-4086-A477-D53AFB04BAC8}"/>
                </a:ext>
              </a:extLst>
            </p:cNvPr>
            <p:cNvSpPr/>
            <p:nvPr/>
          </p:nvSpPr>
          <p:spPr bwMode="auto">
            <a:xfrm>
              <a:off x="3456790" y="1907183"/>
              <a:ext cx="1470641" cy="1979959"/>
            </a:xfrm>
            <a:prstGeom prst="rect">
              <a:avLst/>
            </a:prstGeom>
            <a:noFill/>
            <a:ln w="635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7528" tIns="38764" rIns="77528" bIns="38764" numCol="1" rtlCol="0" anchor="t" anchorCtr="0" compatLnSpc="1">
              <a:prstTxWarp prst="textNoShape">
                <a:avLst/>
              </a:prstTxWarp>
            </a:bodyPr>
            <a:lstStyle/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操作系统与应用软件</a:t>
              </a:r>
              <a:endParaRPr lang="en-US" altLang="zh-CN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国产操作系统与数据库排名第一</a:t>
              </a:r>
              <a:endParaRPr lang="en-US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业务覆盖操作系统、数据库、信息安全、应用平台、</a:t>
              </a:r>
              <a:r>
                <a:rPr lang="en-US" altLang="zh-CN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PC OEM/ODM</a:t>
              </a: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</a:t>
              </a:r>
              <a:endParaRPr lang="en-US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49">
              <a:extLst>
                <a:ext uri="{FF2B5EF4-FFF2-40B4-BE49-F238E27FC236}">
                  <a16:creationId xmlns:a16="http://schemas.microsoft.com/office/drawing/2014/main" id="{C700C06C-DC11-4655-B95E-F4C7808AC776}"/>
                </a:ext>
              </a:extLst>
            </p:cNvPr>
            <p:cNvSpPr/>
            <p:nvPr/>
          </p:nvSpPr>
          <p:spPr bwMode="auto">
            <a:xfrm>
              <a:off x="1889963" y="1882873"/>
              <a:ext cx="1470641" cy="1979959"/>
            </a:xfrm>
            <a:prstGeom prst="rect">
              <a:avLst/>
            </a:prstGeom>
            <a:noFill/>
            <a:ln w="635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7528" tIns="38764" rIns="77528" bIns="38764" numCol="1" rtlCol="0" anchor="t" anchorCtr="0" compatLnSpc="1">
              <a:prstTxWarp prst="textNoShape">
                <a:avLst/>
              </a:prstTxWarp>
            </a:bodyPr>
            <a:lstStyle/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移动与无线通信装备设计与生产</a:t>
              </a:r>
              <a:endParaRPr lang="en-US" altLang="zh-CN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业务覆盖通信装备、电子对抗、电子元器件等</a:t>
              </a:r>
              <a:endParaRPr lang="en-US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5DF0C8AF-3739-49E3-AC9F-73ACA3EB0202}"/>
                </a:ext>
              </a:extLst>
            </p:cNvPr>
            <p:cNvSpPr/>
            <p:nvPr/>
          </p:nvSpPr>
          <p:spPr bwMode="auto">
            <a:xfrm>
              <a:off x="6594896" y="1881271"/>
              <a:ext cx="1470641" cy="1979959"/>
            </a:xfrm>
            <a:prstGeom prst="rect">
              <a:avLst/>
            </a:prstGeom>
            <a:noFill/>
            <a:ln w="635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7528" tIns="38764" rIns="77528" bIns="38764" numCol="1" rtlCol="0" anchor="t" anchorCtr="0" compatLnSpc="1">
              <a:prstTxWarp prst="textNoShape">
                <a:avLst/>
              </a:prstTxWarp>
            </a:bodyPr>
            <a:lstStyle/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世界最大</a:t>
              </a:r>
              <a:r>
                <a:rPr lang="en-US" altLang="zh-CN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LCD</a:t>
              </a: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显示器供应商</a:t>
              </a:r>
              <a:endParaRPr lang="en-US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全球第三大</a:t>
              </a:r>
              <a:r>
                <a:rPr lang="en-US" altLang="zh-CN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LCD TV</a:t>
              </a: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供应商</a:t>
              </a:r>
              <a:endParaRPr lang="en-US" altLang="zh-CN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拥有完整</a:t>
              </a:r>
              <a:r>
                <a:rPr lang="en-US" altLang="zh-CN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LCD</a:t>
              </a: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平板显示产业链，业务覆盖液晶显示面板、显示驱动集成电路、液晶显示器、液晶电视</a:t>
              </a:r>
              <a:endParaRPr lang="en-US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全球首条</a:t>
              </a:r>
              <a:r>
                <a:rPr lang="en-US" altLang="zh-CN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8.5</a:t>
              </a: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代</a:t>
              </a:r>
              <a:r>
                <a:rPr lang="en-US" altLang="zh-CN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IGZO LCD</a:t>
              </a: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面板生产线</a:t>
              </a:r>
              <a:endParaRPr lang="en-US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A4682246-2513-4BE8-8AEB-167B810912EA}"/>
                </a:ext>
              </a:extLst>
            </p:cNvPr>
            <p:cNvSpPr/>
            <p:nvPr/>
          </p:nvSpPr>
          <p:spPr bwMode="auto">
            <a:xfrm>
              <a:off x="8138835" y="1902493"/>
              <a:ext cx="1470641" cy="1979959"/>
            </a:xfrm>
            <a:prstGeom prst="rect">
              <a:avLst/>
            </a:prstGeom>
            <a:noFill/>
            <a:ln w="635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7528" tIns="38764" rIns="77528" bIns="38764" numCol="1" rtlCol="0" anchor="t" anchorCtr="0" compatLnSpc="1">
              <a:prstTxWarp prst="textNoShape">
                <a:avLst/>
              </a:prstTxWarp>
            </a:bodyPr>
            <a:lstStyle/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领先的全球</a:t>
              </a:r>
              <a:r>
                <a:rPr lang="en-US" altLang="zh-CN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服务公司</a:t>
              </a:r>
              <a:endParaRPr lang="en-US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供应商与合作伙伴包括</a:t>
              </a:r>
              <a:r>
                <a:rPr lang="en-US" altLang="zh-CN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Sharp, Cisco, IBM</a:t>
              </a: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</a:t>
              </a:r>
              <a:endParaRPr lang="en-US" altLang="zh-CN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r>
                <a:rPr lang="zh-CN" altLang="en-US" sz="1100" dirty="0">
                  <a:solidFill>
                    <a:srgbClr val="5356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业务覆盖电子元器件分销、国际贸易与进出口、广告、广播、电信与终端等</a:t>
              </a:r>
              <a:endParaRPr lang="en-US" sz="11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5F5D84CC-9E99-4753-9097-1F84CF4243FC}"/>
                </a:ext>
              </a:extLst>
            </p:cNvPr>
            <p:cNvSpPr/>
            <p:nvPr/>
          </p:nvSpPr>
          <p:spPr bwMode="auto">
            <a:xfrm>
              <a:off x="6844949" y="1902907"/>
              <a:ext cx="1470641" cy="1979959"/>
            </a:xfrm>
            <a:prstGeom prst="rect">
              <a:avLst/>
            </a:prstGeom>
            <a:noFill/>
            <a:ln w="635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7528" tIns="38764" rIns="77528" bIns="38764" numCol="1" rtlCol="0" anchor="t" anchorCtr="0" compatLnSpc="1">
              <a:prstTxWarp prst="textNoShape">
                <a:avLst/>
              </a:prstTxWarp>
            </a:bodyPr>
            <a:lstStyle/>
            <a:p>
              <a:pPr marL="145366" indent="-145366">
                <a:spcBef>
                  <a:spcPts val="509"/>
                </a:spcBef>
                <a:buClr>
                  <a:srgbClr val="97999B"/>
                </a:buClr>
                <a:buSzPct val="100000"/>
                <a:buFont typeface="Symbol"/>
                <a:buChar char="·"/>
              </a:pPr>
              <a:endParaRPr lang="en-US" sz="900" dirty="0">
                <a:solidFill>
                  <a:srgbClr val="53565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3">
              <a:extLst>
                <a:ext uri="{FF2B5EF4-FFF2-40B4-BE49-F238E27FC236}">
                  <a16:creationId xmlns:a16="http://schemas.microsoft.com/office/drawing/2014/main" id="{B9E2BC78-9B92-4AF0-8D93-C7B370F01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2088" y="6057900"/>
              <a:ext cx="431800" cy="34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fld id="{5BC00E62-C0B3-4FE0-BADD-86B46B47BB22}" type="slidenum">
                <a:rPr lang="en-US" altLang="zh-CN" sz="1600">
                  <a:solidFill>
                    <a:schemeClr val="bg1"/>
                  </a:solidFill>
                </a:rPr>
                <a:pPr algn="ctr"/>
                <a:t>4</a:t>
              </a:fld>
              <a:endParaRPr lang="en-US" altLang="zh-CN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42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>
            <a:extLst>
              <a:ext uri="{FF2B5EF4-FFF2-40B4-BE49-F238E27FC236}">
                <a16:creationId xmlns:a16="http://schemas.microsoft.com/office/drawing/2014/main" id="{8EE03A6F-2B47-4E79-9720-2D28E4DE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3365500"/>
            <a:ext cx="4665662" cy="549275"/>
          </a:xfrm>
        </p:spPr>
        <p:txBody>
          <a:bodyPr anchor="t"/>
          <a:lstStyle/>
          <a:p>
            <a:pPr eaLnBrk="1" hangingPunct="1">
              <a:lnSpc>
                <a:spcPct val="150000"/>
              </a:lnSpc>
            </a:pPr>
            <a:r>
              <a:rPr lang="zh-CN" altLang="en-US" sz="1800" b="1" dirty="0"/>
              <a:t>华大半导体有限公司</a:t>
            </a:r>
          </a:p>
        </p:txBody>
      </p:sp>
      <p:sp>
        <p:nvSpPr>
          <p:cNvPr id="26628" name="标题 5">
            <a:extLst>
              <a:ext uri="{FF2B5EF4-FFF2-40B4-BE49-F238E27FC236}">
                <a16:creationId xmlns:a16="http://schemas.microsoft.com/office/drawing/2014/main" id="{1D6F4768-624D-447D-89A3-A4DD6DE80FDA}"/>
              </a:ext>
            </a:extLst>
          </p:cNvPr>
          <p:cNvSpPr txBox="1">
            <a:spLocks/>
          </p:cNvSpPr>
          <p:nvPr/>
        </p:nvSpPr>
        <p:spPr bwMode="auto">
          <a:xfrm>
            <a:off x="414338" y="215900"/>
            <a:ext cx="8769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公司概况</a:t>
            </a:r>
          </a:p>
        </p:txBody>
      </p:sp>
      <p:sp>
        <p:nvSpPr>
          <p:cNvPr id="26631" name="矩形 18">
            <a:extLst>
              <a:ext uri="{FF2B5EF4-FFF2-40B4-BE49-F238E27FC236}">
                <a16:creationId xmlns:a16="http://schemas.microsoft.com/office/drawing/2014/main" id="{8A99BB7F-8076-441F-994F-B684407B9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3843338"/>
            <a:ext cx="4324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1C2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注册资金：</a:t>
            </a:r>
            <a:r>
              <a:rPr lang="en-US" altLang="zh-CN">
                <a:solidFill>
                  <a:srgbClr val="1C2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9.75</a:t>
            </a:r>
            <a:r>
              <a:rPr lang="zh-CN" altLang="en-US">
                <a:solidFill>
                  <a:srgbClr val="1C2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>
              <a:solidFill>
                <a:srgbClr val="1C2B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1C2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资产规模：</a:t>
            </a:r>
            <a:r>
              <a:rPr lang="en-US" altLang="zh-CN">
                <a:solidFill>
                  <a:srgbClr val="1C2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</a:t>
            </a:r>
            <a:r>
              <a:rPr lang="zh-CN" altLang="en-US">
                <a:solidFill>
                  <a:srgbClr val="1C2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>
              <a:solidFill>
                <a:srgbClr val="1C2B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1C2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总部：上海</a:t>
            </a:r>
            <a:endParaRPr lang="en-US" altLang="zh-CN">
              <a:solidFill>
                <a:srgbClr val="1C2B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1C2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旗下拥有</a:t>
            </a:r>
            <a:r>
              <a:rPr lang="en-US" altLang="zh-CN">
                <a:solidFill>
                  <a:srgbClr val="1C2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>
                <a:solidFill>
                  <a:srgbClr val="1C2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股和港股三家上市公司</a:t>
            </a:r>
            <a:endParaRPr lang="en-US" altLang="zh-CN">
              <a:solidFill>
                <a:srgbClr val="1C2B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C5DAC47-D325-4CE7-89AB-46A2EC8D40B9}"/>
              </a:ext>
            </a:extLst>
          </p:cNvPr>
          <p:cNvSpPr txBox="1">
            <a:spLocks/>
          </p:cNvSpPr>
          <p:nvPr/>
        </p:nvSpPr>
        <p:spPr bwMode="auto">
          <a:xfrm>
            <a:off x="1062608" y="957642"/>
            <a:ext cx="554461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母公司：中国电子信息产业集团有限公司（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3DB1516-94C7-4333-91BE-A5969C164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33" y="1316417"/>
            <a:ext cx="4324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强企业；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中国最大的国有综合性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企业集团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旗下拥有22家二级公司，15个上市公司; 超过13万世界各地的员工。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424C86E-6C5E-4E7D-BBFB-1AB709C044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07224" y="1069181"/>
          <a:ext cx="3858889" cy="4160838"/>
        </p:xfrm>
        <a:graphic>
          <a:graphicData uri="http://schemas.openxmlformats.org/drawingml/2006/table">
            <a:tbl>
              <a:tblPr/>
              <a:tblGrid>
                <a:gridCol w="539632">
                  <a:extLst>
                    <a:ext uri="{9D8B030D-6E8A-4147-A177-3AD203B41FA5}">
                      <a16:colId xmlns:a16="http://schemas.microsoft.com/office/drawing/2014/main" val="139865786"/>
                    </a:ext>
                  </a:extLst>
                </a:gridCol>
                <a:gridCol w="3319257">
                  <a:extLst>
                    <a:ext uri="{9D8B030D-6E8A-4147-A177-3AD203B41FA5}">
                      <a16:colId xmlns:a16="http://schemas.microsoft.com/office/drawing/2014/main" val="3269387276"/>
                    </a:ext>
                  </a:extLst>
                </a:gridCol>
              </a:tblGrid>
              <a:tr h="378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排名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57704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深圳市海思半导体有限公司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588068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清华紫光展锐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54092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深圳市中兴微电子技术有限公司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060845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华大半导体有限公司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80680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北京智芯微电子科技有限公司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76090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深圳市汇顶科技股份有限公司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403881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杭州士兰微电子股份有限公司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63613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大唐半导体设计有限公司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20951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敦泰科技（深圳）有限公司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03548"/>
                  </a:ext>
                </a:extLst>
              </a:tr>
              <a:tr h="378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北京中星微电子有限公司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51143"/>
                  </a:ext>
                </a:extLst>
              </a:tr>
            </a:tbl>
          </a:graphicData>
        </a:graphic>
      </p:graphicFrame>
      <p:pic>
        <p:nvPicPr>
          <p:cNvPr id="12" name="图片 2">
            <a:extLst>
              <a:ext uri="{FF2B5EF4-FFF2-40B4-BE49-F238E27FC236}">
                <a16:creationId xmlns:a16="http://schemas.microsoft.com/office/drawing/2014/main" id="{AADB60EA-AD79-4533-A3AD-94AA7B11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825" y="3016250"/>
            <a:ext cx="3948560" cy="27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3">
            <a:extLst>
              <a:ext uri="{FF2B5EF4-FFF2-40B4-BE49-F238E27FC236}">
                <a16:creationId xmlns:a16="http://schemas.microsoft.com/office/drawing/2014/main" id="{D8599853-53E6-4D65-AB9B-471369E7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5BC00E62-C0B3-4FE0-BADD-86B46B47BB22}" type="slidenum">
              <a:rPr lang="en-US" altLang="zh-CN" sz="1200">
                <a:solidFill>
                  <a:schemeClr val="bg1"/>
                </a:solidFill>
              </a:rPr>
              <a:pPr algn="ctr"/>
              <a:t>5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98259-7339-4E77-BA6D-5F8E32CE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华大半导体产业布局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00048B13-902A-47B9-B45F-629695D39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614" y="2553617"/>
            <a:ext cx="2376488" cy="167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D2B7FED-FF9D-453A-BE14-A20D0488F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55" y="2563143"/>
            <a:ext cx="2378075" cy="168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216712D8-37FF-4403-9CBB-9307EB2BF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573" y="2553617"/>
            <a:ext cx="2378075" cy="169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Callout 15">
            <a:extLst>
              <a:ext uri="{FF2B5EF4-FFF2-40B4-BE49-F238E27FC236}">
                <a16:creationId xmlns:a16="http://schemas.microsoft.com/office/drawing/2014/main" id="{0BE66997-E284-42C9-9A93-885E80C5CBD3}"/>
              </a:ext>
            </a:extLst>
          </p:cNvPr>
          <p:cNvSpPr/>
          <p:nvPr/>
        </p:nvSpPr>
        <p:spPr bwMode="auto">
          <a:xfrm flipV="1">
            <a:off x="4317573" y="3820442"/>
            <a:ext cx="2378075" cy="1835150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9528E03F-F9A5-44B6-8BDD-7743F1F31878}"/>
              </a:ext>
            </a:extLst>
          </p:cNvPr>
          <p:cNvSpPr txBox="1"/>
          <p:nvPr/>
        </p:nvSpPr>
        <p:spPr bwMode="auto">
          <a:xfrm>
            <a:off x="4282648" y="4245892"/>
            <a:ext cx="2424113" cy="461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工业控制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robotic-arm_3798">
            <a:extLst>
              <a:ext uri="{FF2B5EF4-FFF2-40B4-BE49-F238E27FC236}">
                <a16:creationId xmlns:a16="http://schemas.microsoft.com/office/drawing/2014/main" id="{DEF92AD5-FA6E-4707-9CD3-61E885D1620E}"/>
              </a:ext>
            </a:extLst>
          </p:cNvPr>
          <p:cNvSpPr>
            <a:spLocks noChangeAspect="1"/>
          </p:cNvSpPr>
          <p:nvPr/>
        </p:nvSpPr>
        <p:spPr bwMode="auto">
          <a:xfrm>
            <a:off x="5312935" y="3909416"/>
            <a:ext cx="336550" cy="336568"/>
          </a:xfrm>
          <a:custGeom>
            <a:avLst/>
            <a:gdLst>
              <a:gd name="T0" fmla="*/ 264169 w 320346"/>
              <a:gd name="T1" fmla="*/ 33635619 h 251638"/>
              <a:gd name="T2" fmla="*/ 473335 w 320346"/>
              <a:gd name="T3" fmla="*/ 53924558 h 251638"/>
              <a:gd name="T4" fmla="*/ 547554 w 320346"/>
              <a:gd name="T5" fmla="*/ 53924558 h 251638"/>
              <a:gd name="T6" fmla="*/ 547554 w 320346"/>
              <a:gd name="T7" fmla="*/ 63087428 h 251638"/>
              <a:gd name="T8" fmla="*/ 294533 w 320346"/>
              <a:gd name="T9" fmla="*/ 63087428 h 251638"/>
              <a:gd name="T10" fmla="*/ 294533 w 320346"/>
              <a:gd name="T11" fmla="*/ 53924558 h 251638"/>
              <a:gd name="T12" fmla="*/ 321522 w 320346"/>
              <a:gd name="T13" fmla="*/ 53924558 h 251638"/>
              <a:gd name="T14" fmla="*/ 186574 w 320346"/>
              <a:gd name="T15" fmla="*/ 40835043 h 251638"/>
              <a:gd name="T16" fmla="*/ 233806 w 320346"/>
              <a:gd name="T17" fmla="*/ 37889944 h 251638"/>
              <a:gd name="T18" fmla="*/ 264169 w 320346"/>
              <a:gd name="T19" fmla="*/ 33635619 h 251638"/>
              <a:gd name="T20" fmla="*/ 125735 w 320346"/>
              <a:gd name="T21" fmla="*/ 20501517 h 251638"/>
              <a:gd name="T22" fmla="*/ 178466 w 320346"/>
              <a:gd name="T23" fmla="*/ 25675588 h 251638"/>
              <a:gd name="T24" fmla="*/ 125735 w 320346"/>
              <a:gd name="T25" fmla="*/ 30849887 h 251638"/>
              <a:gd name="T26" fmla="*/ 73007 w 320346"/>
              <a:gd name="T27" fmla="*/ 25675588 h 251638"/>
              <a:gd name="T28" fmla="*/ 125735 w 320346"/>
              <a:gd name="T29" fmla="*/ 20501517 h 251638"/>
              <a:gd name="T30" fmla="*/ 125735 w 320346"/>
              <a:gd name="T31" fmla="*/ 16521623 h 251638"/>
              <a:gd name="T32" fmla="*/ 32447 w 320346"/>
              <a:gd name="T33" fmla="*/ 25874633 h 251638"/>
              <a:gd name="T34" fmla="*/ 125735 w 320346"/>
              <a:gd name="T35" fmla="*/ 35227872 h 251638"/>
              <a:gd name="T36" fmla="*/ 219024 w 320346"/>
              <a:gd name="T37" fmla="*/ 25874633 h 251638"/>
              <a:gd name="T38" fmla="*/ 125735 w 320346"/>
              <a:gd name="T39" fmla="*/ 16521623 h 251638"/>
              <a:gd name="T40" fmla="*/ 123703 w 320346"/>
              <a:gd name="T41" fmla="*/ 13735673 h 251638"/>
              <a:gd name="T42" fmla="*/ 247418 w 320346"/>
              <a:gd name="T43" fmla="*/ 25675588 h 251638"/>
              <a:gd name="T44" fmla="*/ 123703 w 320346"/>
              <a:gd name="T45" fmla="*/ 37615627 h 251638"/>
              <a:gd name="T46" fmla="*/ 0 w 320346"/>
              <a:gd name="T47" fmla="*/ 25675588 h 251638"/>
              <a:gd name="T48" fmla="*/ 123703 w 320346"/>
              <a:gd name="T49" fmla="*/ 13735673 h 251638"/>
              <a:gd name="T50" fmla="*/ 637642 w 320346"/>
              <a:gd name="T51" fmla="*/ 137378 h 251638"/>
              <a:gd name="T52" fmla="*/ 792391 w 320346"/>
              <a:gd name="T53" fmla="*/ 5444238 h 251638"/>
              <a:gd name="T54" fmla="*/ 802487 w 320346"/>
              <a:gd name="T55" fmla="*/ 6770698 h 251638"/>
              <a:gd name="T56" fmla="*/ 792391 w 320346"/>
              <a:gd name="T57" fmla="*/ 7765644 h 251638"/>
              <a:gd name="T58" fmla="*/ 785663 w 320346"/>
              <a:gd name="T59" fmla="*/ 7765644 h 251638"/>
              <a:gd name="T60" fmla="*/ 637642 w 320346"/>
              <a:gd name="T61" fmla="*/ 2790601 h 251638"/>
              <a:gd name="T62" fmla="*/ 580455 w 320346"/>
              <a:gd name="T63" fmla="*/ 10087194 h 251638"/>
              <a:gd name="T64" fmla="*/ 604006 w 320346"/>
              <a:gd name="T65" fmla="*/ 19374023 h 251638"/>
              <a:gd name="T66" fmla="*/ 684740 w 320346"/>
              <a:gd name="T67" fmla="*/ 23685534 h 251638"/>
              <a:gd name="T68" fmla="*/ 799118 w 320346"/>
              <a:gd name="T69" fmla="*/ 12740734 h 251638"/>
              <a:gd name="T70" fmla="*/ 815941 w 320346"/>
              <a:gd name="T71" fmla="*/ 12740734 h 251638"/>
              <a:gd name="T72" fmla="*/ 815941 w 320346"/>
              <a:gd name="T73" fmla="*/ 14730547 h 251638"/>
              <a:gd name="T74" fmla="*/ 698196 w 320346"/>
              <a:gd name="T75" fmla="*/ 26007071 h 251638"/>
              <a:gd name="T76" fmla="*/ 691470 w 320346"/>
              <a:gd name="T77" fmla="*/ 26338910 h 251638"/>
              <a:gd name="T78" fmla="*/ 681379 w 320346"/>
              <a:gd name="T79" fmla="*/ 26338910 h 251638"/>
              <a:gd name="T80" fmla="*/ 610731 w 320346"/>
              <a:gd name="T81" fmla="*/ 22358763 h 251638"/>
              <a:gd name="T82" fmla="*/ 610731 w 320346"/>
              <a:gd name="T83" fmla="*/ 22690566 h 251638"/>
              <a:gd name="T84" fmla="*/ 567000 w 320346"/>
              <a:gd name="T85" fmla="*/ 23685534 h 251638"/>
              <a:gd name="T86" fmla="*/ 560273 w 320346"/>
              <a:gd name="T87" fmla="*/ 21032291 h 251638"/>
              <a:gd name="T88" fmla="*/ 270962 w 320346"/>
              <a:gd name="T89" fmla="*/ 27665590 h 251638"/>
              <a:gd name="T90" fmla="*/ 270962 w 320346"/>
              <a:gd name="T91" fmla="*/ 22027176 h 251638"/>
              <a:gd name="T92" fmla="*/ 247410 w 320346"/>
              <a:gd name="T93" fmla="*/ 17384044 h 251638"/>
              <a:gd name="T94" fmla="*/ 536723 w 320346"/>
              <a:gd name="T95" fmla="*/ 10750574 h 251638"/>
              <a:gd name="T96" fmla="*/ 529997 w 320346"/>
              <a:gd name="T97" fmla="*/ 8097262 h 251638"/>
              <a:gd name="T98" fmla="*/ 573732 w 320346"/>
              <a:gd name="T99" fmla="*/ 7102269 h 251638"/>
              <a:gd name="T100" fmla="*/ 624187 w 320346"/>
              <a:gd name="T101" fmla="*/ 469019 h 251638"/>
              <a:gd name="T102" fmla="*/ 637642 w 320346"/>
              <a:gd name="T103" fmla="*/ 137378 h 2516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20346" h="251638">
                <a:moveTo>
                  <a:pt x="103396" y="134163"/>
                </a:moveTo>
                <a:lnTo>
                  <a:pt x="185263" y="215090"/>
                </a:lnTo>
                <a:cubicBezTo>
                  <a:pt x="185263" y="215090"/>
                  <a:pt x="185263" y="215090"/>
                  <a:pt x="214313" y="215090"/>
                </a:cubicBezTo>
                <a:cubicBezTo>
                  <a:pt x="214313" y="215090"/>
                  <a:pt x="214313" y="215090"/>
                  <a:pt x="214313" y="251638"/>
                </a:cubicBezTo>
                <a:cubicBezTo>
                  <a:pt x="214313" y="251638"/>
                  <a:pt x="214313" y="251638"/>
                  <a:pt x="115280" y="251638"/>
                </a:cubicBezTo>
                <a:cubicBezTo>
                  <a:pt x="115280" y="251638"/>
                  <a:pt x="115280" y="251638"/>
                  <a:pt x="115280" y="215090"/>
                </a:cubicBezTo>
                <a:cubicBezTo>
                  <a:pt x="115280" y="215090"/>
                  <a:pt x="115280" y="215090"/>
                  <a:pt x="125843" y="215090"/>
                </a:cubicBezTo>
                <a:cubicBezTo>
                  <a:pt x="125843" y="215090"/>
                  <a:pt x="125843" y="215090"/>
                  <a:pt x="73025" y="162879"/>
                </a:cubicBezTo>
                <a:cubicBezTo>
                  <a:pt x="79627" y="160269"/>
                  <a:pt x="86230" y="156353"/>
                  <a:pt x="91512" y="151132"/>
                </a:cubicBezTo>
                <a:cubicBezTo>
                  <a:pt x="96793" y="145911"/>
                  <a:pt x="100755" y="140689"/>
                  <a:pt x="103396" y="134163"/>
                </a:cubicBezTo>
                <a:close/>
                <a:moveTo>
                  <a:pt x="49213" y="81775"/>
                </a:moveTo>
                <a:cubicBezTo>
                  <a:pt x="60611" y="81775"/>
                  <a:pt x="69851" y="91015"/>
                  <a:pt x="69851" y="102413"/>
                </a:cubicBezTo>
                <a:cubicBezTo>
                  <a:pt x="69851" y="113811"/>
                  <a:pt x="60611" y="123051"/>
                  <a:pt x="49213" y="123051"/>
                </a:cubicBezTo>
                <a:cubicBezTo>
                  <a:pt x="37815" y="123051"/>
                  <a:pt x="28575" y="113811"/>
                  <a:pt x="28575" y="102413"/>
                </a:cubicBezTo>
                <a:cubicBezTo>
                  <a:pt x="28575" y="91015"/>
                  <a:pt x="37815" y="81775"/>
                  <a:pt x="49213" y="81775"/>
                </a:cubicBezTo>
                <a:close/>
                <a:moveTo>
                  <a:pt x="49213" y="65900"/>
                </a:moveTo>
                <a:cubicBezTo>
                  <a:pt x="29047" y="65900"/>
                  <a:pt x="12700" y="82603"/>
                  <a:pt x="12700" y="103207"/>
                </a:cubicBezTo>
                <a:cubicBezTo>
                  <a:pt x="12700" y="123811"/>
                  <a:pt x="29047" y="140514"/>
                  <a:pt x="49213" y="140514"/>
                </a:cubicBezTo>
                <a:cubicBezTo>
                  <a:pt x="69379" y="140514"/>
                  <a:pt x="85726" y="123811"/>
                  <a:pt x="85726" y="103207"/>
                </a:cubicBezTo>
                <a:cubicBezTo>
                  <a:pt x="85726" y="82603"/>
                  <a:pt x="69379" y="65900"/>
                  <a:pt x="49213" y="65900"/>
                </a:cubicBezTo>
                <a:close/>
                <a:moveTo>
                  <a:pt x="48419" y="54788"/>
                </a:moveTo>
                <a:cubicBezTo>
                  <a:pt x="75160" y="54788"/>
                  <a:pt x="96838" y="76110"/>
                  <a:pt x="96838" y="102413"/>
                </a:cubicBezTo>
                <a:cubicBezTo>
                  <a:pt x="96838" y="128716"/>
                  <a:pt x="75160" y="150038"/>
                  <a:pt x="48419" y="150038"/>
                </a:cubicBezTo>
                <a:cubicBezTo>
                  <a:pt x="21678" y="150038"/>
                  <a:pt x="0" y="128716"/>
                  <a:pt x="0" y="102413"/>
                </a:cubicBezTo>
                <a:cubicBezTo>
                  <a:pt x="0" y="76110"/>
                  <a:pt x="21678" y="54788"/>
                  <a:pt x="48419" y="54788"/>
                </a:cubicBezTo>
                <a:close/>
                <a:moveTo>
                  <a:pt x="249574" y="548"/>
                </a:moveTo>
                <a:cubicBezTo>
                  <a:pt x="249574" y="548"/>
                  <a:pt x="249574" y="548"/>
                  <a:pt x="310142" y="21715"/>
                </a:cubicBezTo>
                <a:cubicBezTo>
                  <a:pt x="312775" y="21715"/>
                  <a:pt x="314092" y="24360"/>
                  <a:pt x="314092" y="27006"/>
                </a:cubicBezTo>
                <a:cubicBezTo>
                  <a:pt x="312775" y="28329"/>
                  <a:pt x="311458" y="29652"/>
                  <a:pt x="310142" y="30975"/>
                </a:cubicBezTo>
                <a:cubicBezTo>
                  <a:pt x="308825" y="30975"/>
                  <a:pt x="308825" y="30975"/>
                  <a:pt x="307508" y="30975"/>
                </a:cubicBezTo>
                <a:cubicBezTo>
                  <a:pt x="307508" y="30975"/>
                  <a:pt x="307508" y="30975"/>
                  <a:pt x="249574" y="11131"/>
                </a:cubicBezTo>
                <a:cubicBezTo>
                  <a:pt x="249574" y="11131"/>
                  <a:pt x="249574" y="11131"/>
                  <a:pt x="227190" y="40235"/>
                </a:cubicBezTo>
                <a:cubicBezTo>
                  <a:pt x="227190" y="40235"/>
                  <a:pt x="227190" y="40235"/>
                  <a:pt x="236407" y="77277"/>
                </a:cubicBezTo>
                <a:cubicBezTo>
                  <a:pt x="236407" y="77277"/>
                  <a:pt x="236407" y="77277"/>
                  <a:pt x="268007" y="94475"/>
                </a:cubicBezTo>
                <a:cubicBezTo>
                  <a:pt x="268007" y="94475"/>
                  <a:pt x="268007" y="94475"/>
                  <a:pt x="312775" y="50819"/>
                </a:cubicBezTo>
                <a:cubicBezTo>
                  <a:pt x="314092" y="49496"/>
                  <a:pt x="316725" y="49496"/>
                  <a:pt x="319359" y="50819"/>
                </a:cubicBezTo>
                <a:cubicBezTo>
                  <a:pt x="320675" y="53465"/>
                  <a:pt x="320675" y="56110"/>
                  <a:pt x="319359" y="58756"/>
                </a:cubicBezTo>
                <a:cubicBezTo>
                  <a:pt x="319359" y="58756"/>
                  <a:pt x="319359" y="58756"/>
                  <a:pt x="273274" y="103735"/>
                </a:cubicBezTo>
                <a:cubicBezTo>
                  <a:pt x="271958" y="103735"/>
                  <a:pt x="271958" y="105058"/>
                  <a:pt x="270641" y="105058"/>
                </a:cubicBezTo>
                <a:cubicBezTo>
                  <a:pt x="269324" y="105058"/>
                  <a:pt x="268007" y="105058"/>
                  <a:pt x="266691" y="105058"/>
                </a:cubicBezTo>
                <a:cubicBezTo>
                  <a:pt x="266691" y="105058"/>
                  <a:pt x="266691" y="105058"/>
                  <a:pt x="239040" y="89183"/>
                </a:cubicBezTo>
                <a:cubicBezTo>
                  <a:pt x="239040" y="89183"/>
                  <a:pt x="239040" y="89183"/>
                  <a:pt x="239040" y="90506"/>
                </a:cubicBezTo>
                <a:cubicBezTo>
                  <a:pt x="239040" y="90506"/>
                  <a:pt x="239040" y="90506"/>
                  <a:pt x="221923" y="94475"/>
                </a:cubicBezTo>
                <a:cubicBezTo>
                  <a:pt x="221923" y="94475"/>
                  <a:pt x="221923" y="94475"/>
                  <a:pt x="219290" y="83892"/>
                </a:cubicBezTo>
                <a:cubicBezTo>
                  <a:pt x="219290" y="83892"/>
                  <a:pt x="219290" y="83892"/>
                  <a:pt x="106054" y="110350"/>
                </a:cubicBezTo>
                <a:cubicBezTo>
                  <a:pt x="107371" y="102413"/>
                  <a:pt x="107371" y="95798"/>
                  <a:pt x="106054" y="87860"/>
                </a:cubicBezTo>
                <a:cubicBezTo>
                  <a:pt x="103421" y="81246"/>
                  <a:pt x="100787" y="74631"/>
                  <a:pt x="96837" y="69340"/>
                </a:cubicBezTo>
                <a:cubicBezTo>
                  <a:pt x="96837" y="69340"/>
                  <a:pt x="96837" y="69340"/>
                  <a:pt x="210073" y="42881"/>
                </a:cubicBezTo>
                <a:cubicBezTo>
                  <a:pt x="210073" y="42881"/>
                  <a:pt x="210073" y="42881"/>
                  <a:pt x="207440" y="32298"/>
                </a:cubicBezTo>
                <a:cubicBezTo>
                  <a:pt x="207440" y="32298"/>
                  <a:pt x="207440" y="32298"/>
                  <a:pt x="224557" y="28329"/>
                </a:cubicBezTo>
                <a:cubicBezTo>
                  <a:pt x="224557" y="28329"/>
                  <a:pt x="224557" y="28329"/>
                  <a:pt x="244307" y="1871"/>
                </a:cubicBezTo>
                <a:cubicBezTo>
                  <a:pt x="244307" y="548"/>
                  <a:pt x="246940" y="-775"/>
                  <a:pt x="249574" y="5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Down Arrow Callout 15">
            <a:extLst>
              <a:ext uri="{FF2B5EF4-FFF2-40B4-BE49-F238E27FC236}">
                <a16:creationId xmlns:a16="http://schemas.microsoft.com/office/drawing/2014/main" id="{46B45024-74B0-4BE0-BDCA-85B5918F1767}"/>
              </a:ext>
            </a:extLst>
          </p:cNvPr>
          <p:cNvSpPr/>
          <p:nvPr/>
        </p:nvSpPr>
        <p:spPr bwMode="auto">
          <a:xfrm flipV="1">
            <a:off x="1331956" y="3820442"/>
            <a:ext cx="2378075" cy="1835150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FDCDBF63-700E-40C2-867B-8D14771E3BE0}"/>
              </a:ext>
            </a:extLst>
          </p:cNvPr>
          <p:cNvSpPr txBox="1"/>
          <p:nvPr/>
        </p:nvSpPr>
        <p:spPr bwMode="auto">
          <a:xfrm>
            <a:off x="1297031" y="4268117"/>
            <a:ext cx="2422525" cy="41751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安全物联网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paper-mill_84106">
            <a:extLst>
              <a:ext uri="{FF2B5EF4-FFF2-40B4-BE49-F238E27FC236}">
                <a16:creationId xmlns:a16="http://schemas.microsoft.com/office/drawing/2014/main" id="{BE8AA022-F249-4C8F-AFC6-25BC36898296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2393987" y="3923713"/>
            <a:ext cx="254014" cy="352425"/>
          </a:xfrm>
          <a:custGeom>
            <a:avLst/>
            <a:gdLst>
              <a:gd name="T0" fmla="*/ 615450 w 239713"/>
              <a:gd name="T1" fmla="*/ 713040 h 331787"/>
              <a:gd name="T2" fmla="*/ 720411 w 239713"/>
              <a:gd name="T3" fmla="*/ 713040 h 331787"/>
              <a:gd name="T4" fmla="*/ 720411 w 239713"/>
              <a:gd name="T5" fmla="*/ 1021817 h 331787"/>
              <a:gd name="T6" fmla="*/ 701665 w 239713"/>
              <a:gd name="T7" fmla="*/ 1042133 h 331787"/>
              <a:gd name="T8" fmla="*/ 637942 w 239713"/>
              <a:gd name="T9" fmla="*/ 1042133 h 331787"/>
              <a:gd name="T10" fmla="*/ 615450 w 239713"/>
              <a:gd name="T11" fmla="*/ 1021817 h 331787"/>
              <a:gd name="T12" fmla="*/ 410302 w 239713"/>
              <a:gd name="T13" fmla="*/ 713040 h 331787"/>
              <a:gd name="T14" fmla="*/ 515264 w 239713"/>
              <a:gd name="T15" fmla="*/ 713040 h 331787"/>
              <a:gd name="T16" fmla="*/ 515264 w 239713"/>
              <a:gd name="T17" fmla="*/ 1021817 h 331787"/>
              <a:gd name="T18" fmla="*/ 495826 w 239713"/>
              <a:gd name="T19" fmla="*/ 1042133 h 331787"/>
              <a:gd name="T20" fmla="*/ 429737 w 239713"/>
              <a:gd name="T21" fmla="*/ 1042133 h 331787"/>
              <a:gd name="T22" fmla="*/ 410302 w 239713"/>
              <a:gd name="T23" fmla="*/ 1021817 h 331787"/>
              <a:gd name="T24" fmla="*/ 205151 w 239713"/>
              <a:gd name="T25" fmla="*/ 713040 h 331787"/>
              <a:gd name="T26" fmla="*/ 310110 w 239713"/>
              <a:gd name="T27" fmla="*/ 713040 h 331787"/>
              <a:gd name="T28" fmla="*/ 310110 w 239713"/>
              <a:gd name="T29" fmla="*/ 1021817 h 331787"/>
              <a:gd name="T30" fmla="*/ 290671 w 239713"/>
              <a:gd name="T31" fmla="*/ 1042133 h 331787"/>
              <a:gd name="T32" fmla="*/ 224591 w 239713"/>
              <a:gd name="T33" fmla="*/ 1042133 h 331787"/>
              <a:gd name="T34" fmla="*/ 205151 w 239713"/>
              <a:gd name="T35" fmla="*/ 1021817 h 331787"/>
              <a:gd name="T36" fmla="*/ 0 w 239713"/>
              <a:gd name="T37" fmla="*/ 713040 h 331787"/>
              <a:gd name="T38" fmla="*/ 109731 w 239713"/>
              <a:gd name="T39" fmla="*/ 713040 h 331787"/>
              <a:gd name="T40" fmla="*/ 109731 w 239713"/>
              <a:gd name="T41" fmla="*/ 1021817 h 331787"/>
              <a:gd name="T42" fmla="*/ 86219 w 239713"/>
              <a:gd name="T43" fmla="*/ 1042133 h 331787"/>
              <a:gd name="T44" fmla="*/ 19597 w 239713"/>
              <a:gd name="T45" fmla="*/ 1042133 h 331787"/>
              <a:gd name="T46" fmla="*/ 0 w 239713"/>
              <a:gd name="T47" fmla="*/ 1021817 h 331787"/>
              <a:gd name="T48" fmla="*/ 104960 w 239713"/>
              <a:gd name="T49" fmla="*/ 114683 h 331787"/>
              <a:gd name="T50" fmla="*/ 104960 w 239713"/>
              <a:gd name="T51" fmla="*/ 518572 h 331787"/>
              <a:gd name="T52" fmla="*/ 615454 w 239713"/>
              <a:gd name="T53" fmla="*/ 518572 h 331787"/>
              <a:gd name="T54" fmla="*/ 615454 w 239713"/>
              <a:gd name="T55" fmla="*/ 276236 h 331787"/>
              <a:gd name="T56" fmla="*/ 518768 w 239713"/>
              <a:gd name="T57" fmla="*/ 276236 h 331787"/>
              <a:gd name="T58" fmla="*/ 460756 w 239713"/>
              <a:gd name="T59" fmla="*/ 211618 h 331787"/>
              <a:gd name="T60" fmla="*/ 460756 w 239713"/>
              <a:gd name="T61" fmla="*/ 114683 h 331787"/>
              <a:gd name="T62" fmla="*/ 104960 w 239713"/>
              <a:gd name="T63" fmla="*/ 114683 h 331787"/>
              <a:gd name="T64" fmla="*/ 85207 w 239713"/>
              <a:gd name="T65" fmla="*/ 0 h 331787"/>
              <a:gd name="T66" fmla="*/ 522884 w 239713"/>
              <a:gd name="T67" fmla="*/ 0 h 331787"/>
              <a:gd name="T68" fmla="*/ 561610 w 239713"/>
              <a:gd name="T69" fmla="*/ 16212 h 331787"/>
              <a:gd name="T70" fmla="*/ 704918 w 239713"/>
              <a:gd name="T71" fmla="*/ 166189 h 331787"/>
              <a:gd name="T72" fmla="*/ 720415 w 239713"/>
              <a:gd name="T73" fmla="*/ 206724 h 331787"/>
              <a:gd name="T74" fmla="*/ 720415 w 239713"/>
              <a:gd name="T75" fmla="*/ 628271 h 331787"/>
              <a:gd name="T76" fmla="*/ 0 w 239713"/>
              <a:gd name="T77" fmla="*/ 628271 h 331787"/>
              <a:gd name="T78" fmla="*/ 0 w 239713"/>
              <a:gd name="T79" fmla="*/ 89173 h 331787"/>
              <a:gd name="T80" fmla="*/ 85207 w 239713"/>
              <a:gd name="T81" fmla="*/ 0 h 33178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9713" h="331787">
                <a:moveTo>
                  <a:pt x="204787" y="227012"/>
                </a:moveTo>
                <a:cubicBezTo>
                  <a:pt x="204787" y="227012"/>
                  <a:pt x="204787" y="227012"/>
                  <a:pt x="239712" y="227012"/>
                </a:cubicBezTo>
                <a:cubicBezTo>
                  <a:pt x="239712" y="227012"/>
                  <a:pt x="239712" y="227012"/>
                  <a:pt x="239712" y="325319"/>
                </a:cubicBezTo>
                <a:cubicBezTo>
                  <a:pt x="239712" y="329200"/>
                  <a:pt x="237217" y="331787"/>
                  <a:pt x="233475" y="331787"/>
                </a:cubicBezTo>
                <a:cubicBezTo>
                  <a:pt x="233475" y="331787"/>
                  <a:pt x="233475" y="331787"/>
                  <a:pt x="212271" y="331787"/>
                </a:cubicBezTo>
                <a:cubicBezTo>
                  <a:pt x="208529" y="331787"/>
                  <a:pt x="204787" y="329200"/>
                  <a:pt x="204787" y="325319"/>
                </a:cubicBezTo>
                <a:lnTo>
                  <a:pt x="204787" y="227012"/>
                </a:lnTo>
                <a:close/>
                <a:moveTo>
                  <a:pt x="136525" y="227012"/>
                </a:moveTo>
                <a:cubicBezTo>
                  <a:pt x="136525" y="227012"/>
                  <a:pt x="136525" y="227012"/>
                  <a:pt x="171450" y="227012"/>
                </a:cubicBezTo>
                <a:cubicBezTo>
                  <a:pt x="171450" y="227012"/>
                  <a:pt x="171450" y="227012"/>
                  <a:pt x="171450" y="325319"/>
                </a:cubicBezTo>
                <a:cubicBezTo>
                  <a:pt x="171450" y="329200"/>
                  <a:pt x="168863" y="331787"/>
                  <a:pt x="164982" y="331787"/>
                </a:cubicBezTo>
                <a:cubicBezTo>
                  <a:pt x="164982" y="331787"/>
                  <a:pt x="164982" y="331787"/>
                  <a:pt x="142993" y="331787"/>
                </a:cubicBezTo>
                <a:cubicBezTo>
                  <a:pt x="139112" y="331787"/>
                  <a:pt x="136525" y="329200"/>
                  <a:pt x="136525" y="325319"/>
                </a:cubicBezTo>
                <a:lnTo>
                  <a:pt x="136525" y="227012"/>
                </a:lnTo>
                <a:close/>
                <a:moveTo>
                  <a:pt x="68262" y="227012"/>
                </a:moveTo>
                <a:cubicBezTo>
                  <a:pt x="68262" y="227012"/>
                  <a:pt x="68262" y="227012"/>
                  <a:pt x="103187" y="227012"/>
                </a:cubicBezTo>
                <a:cubicBezTo>
                  <a:pt x="103187" y="227012"/>
                  <a:pt x="103187" y="227012"/>
                  <a:pt x="103187" y="325319"/>
                </a:cubicBezTo>
                <a:cubicBezTo>
                  <a:pt x="103187" y="329200"/>
                  <a:pt x="100600" y="331787"/>
                  <a:pt x="96719" y="331787"/>
                </a:cubicBezTo>
                <a:cubicBezTo>
                  <a:pt x="96719" y="331787"/>
                  <a:pt x="96719" y="331787"/>
                  <a:pt x="74730" y="331787"/>
                </a:cubicBezTo>
                <a:cubicBezTo>
                  <a:pt x="70849" y="331787"/>
                  <a:pt x="68262" y="329200"/>
                  <a:pt x="68262" y="325319"/>
                </a:cubicBezTo>
                <a:lnTo>
                  <a:pt x="68262" y="227012"/>
                </a:lnTo>
                <a:close/>
                <a:moveTo>
                  <a:pt x="0" y="227012"/>
                </a:moveTo>
                <a:cubicBezTo>
                  <a:pt x="0" y="227012"/>
                  <a:pt x="0" y="227012"/>
                  <a:pt x="36513" y="227012"/>
                </a:cubicBezTo>
                <a:cubicBezTo>
                  <a:pt x="36513" y="227012"/>
                  <a:pt x="36513" y="227012"/>
                  <a:pt x="36513" y="325319"/>
                </a:cubicBezTo>
                <a:cubicBezTo>
                  <a:pt x="36513" y="329200"/>
                  <a:pt x="32601" y="331787"/>
                  <a:pt x="28689" y="331787"/>
                </a:cubicBezTo>
                <a:cubicBezTo>
                  <a:pt x="28689" y="331787"/>
                  <a:pt x="28689" y="331787"/>
                  <a:pt x="6520" y="331787"/>
                </a:cubicBezTo>
                <a:cubicBezTo>
                  <a:pt x="2608" y="331787"/>
                  <a:pt x="0" y="329200"/>
                  <a:pt x="0" y="325319"/>
                </a:cubicBezTo>
                <a:lnTo>
                  <a:pt x="0" y="227012"/>
                </a:lnTo>
                <a:close/>
                <a:moveTo>
                  <a:pt x="34925" y="36512"/>
                </a:moveTo>
                <a:cubicBezTo>
                  <a:pt x="34925" y="36512"/>
                  <a:pt x="34925" y="36512"/>
                  <a:pt x="34925" y="165100"/>
                </a:cubicBezTo>
                <a:cubicBezTo>
                  <a:pt x="34925" y="165100"/>
                  <a:pt x="34925" y="165100"/>
                  <a:pt x="204788" y="165100"/>
                </a:cubicBezTo>
                <a:lnTo>
                  <a:pt x="204788" y="87947"/>
                </a:lnTo>
                <a:cubicBezTo>
                  <a:pt x="204788" y="87947"/>
                  <a:pt x="204788" y="87947"/>
                  <a:pt x="172617" y="87947"/>
                </a:cubicBezTo>
                <a:cubicBezTo>
                  <a:pt x="162322" y="87947"/>
                  <a:pt x="153314" y="78946"/>
                  <a:pt x="153314" y="67373"/>
                </a:cubicBezTo>
                <a:cubicBezTo>
                  <a:pt x="153314" y="67373"/>
                  <a:pt x="153314" y="67373"/>
                  <a:pt x="153314" y="36512"/>
                </a:cubicBezTo>
                <a:cubicBezTo>
                  <a:pt x="153314" y="36512"/>
                  <a:pt x="153314" y="36512"/>
                  <a:pt x="34925" y="36512"/>
                </a:cubicBezTo>
                <a:close/>
                <a:moveTo>
                  <a:pt x="28353" y="0"/>
                </a:moveTo>
                <a:cubicBezTo>
                  <a:pt x="28353" y="0"/>
                  <a:pt x="28353" y="0"/>
                  <a:pt x="173985" y="0"/>
                </a:cubicBezTo>
                <a:cubicBezTo>
                  <a:pt x="179140" y="0"/>
                  <a:pt x="183007" y="1290"/>
                  <a:pt x="186873" y="5162"/>
                </a:cubicBezTo>
                <a:cubicBezTo>
                  <a:pt x="186873" y="5162"/>
                  <a:pt x="186873" y="5162"/>
                  <a:pt x="234558" y="52910"/>
                </a:cubicBezTo>
                <a:cubicBezTo>
                  <a:pt x="238424" y="56781"/>
                  <a:pt x="239713" y="60653"/>
                  <a:pt x="239713" y="65815"/>
                </a:cubicBezTo>
                <a:cubicBezTo>
                  <a:pt x="239713" y="65815"/>
                  <a:pt x="239713" y="65815"/>
                  <a:pt x="239713" y="200025"/>
                </a:cubicBezTo>
                <a:cubicBezTo>
                  <a:pt x="239713" y="200025"/>
                  <a:pt x="239713" y="200025"/>
                  <a:pt x="0" y="200025"/>
                </a:cubicBezTo>
                <a:cubicBezTo>
                  <a:pt x="0" y="200025"/>
                  <a:pt x="0" y="200025"/>
                  <a:pt x="0" y="28391"/>
                </a:cubicBezTo>
                <a:cubicBezTo>
                  <a:pt x="0" y="12905"/>
                  <a:pt x="12888" y="0"/>
                  <a:pt x="283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Down Arrow Callout 15">
            <a:extLst>
              <a:ext uri="{FF2B5EF4-FFF2-40B4-BE49-F238E27FC236}">
                <a16:creationId xmlns:a16="http://schemas.microsoft.com/office/drawing/2014/main" id="{0144915C-5866-4890-8FCA-D39960238266}"/>
              </a:ext>
            </a:extLst>
          </p:cNvPr>
          <p:cNvSpPr/>
          <p:nvPr/>
        </p:nvSpPr>
        <p:spPr bwMode="auto">
          <a:xfrm flipV="1">
            <a:off x="7280026" y="3820442"/>
            <a:ext cx="2379663" cy="1835150"/>
          </a:xfrm>
          <a:prstGeom prst="downArrowCallout">
            <a:avLst>
              <a:gd name="adj1" fmla="val 24468"/>
              <a:gd name="adj2" fmla="val 12234"/>
              <a:gd name="adj3" fmla="val 9681"/>
              <a:gd name="adj4" fmla="val 90319"/>
            </a:avLst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+mn-ea"/>
              <a:sym typeface="+mn-lt"/>
            </a:endParaRPr>
          </a:p>
        </p:txBody>
      </p:sp>
      <p:grpSp>
        <p:nvGrpSpPr>
          <p:cNvPr id="16" name="组合 16">
            <a:extLst>
              <a:ext uri="{FF2B5EF4-FFF2-40B4-BE49-F238E27FC236}">
                <a16:creationId xmlns:a16="http://schemas.microsoft.com/office/drawing/2014/main" id="{A8B370B3-3A9E-4054-821E-2F6F21941E7F}"/>
              </a:ext>
            </a:extLst>
          </p:cNvPr>
          <p:cNvGrpSpPr>
            <a:grpSpLocks/>
          </p:cNvGrpSpPr>
          <p:nvPr/>
        </p:nvGrpSpPr>
        <p:grpSpPr bwMode="auto">
          <a:xfrm>
            <a:off x="8254752" y="3987208"/>
            <a:ext cx="365125" cy="238138"/>
            <a:chOff x="7776556" y="3689906"/>
            <a:chExt cx="469532" cy="535820"/>
          </a:xfrm>
        </p:grpSpPr>
        <p:sp>
          <p:nvSpPr>
            <p:cNvPr id="21" name="Freeform 60">
              <a:extLst>
                <a:ext uri="{FF2B5EF4-FFF2-40B4-BE49-F238E27FC236}">
                  <a16:creationId xmlns:a16="http://schemas.microsoft.com/office/drawing/2014/main" id="{E2E3CAE2-41DF-43D8-B8A8-93E5F9ECC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6555" y="3689730"/>
              <a:ext cx="469532" cy="417916"/>
            </a:xfrm>
            <a:custGeom>
              <a:avLst/>
              <a:gdLst>
                <a:gd name="T0" fmla="*/ 166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39 w 171"/>
                <a:gd name="T11" fmla="*/ 152 h 152"/>
                <a:gd name="T12" fmla="*/ 45 w 171"/>
                <a:gd name="T13" fmla="*/ 146 h 152"/>
                <a:gd name="T14" fmla="*/ 45 w 171"/>
                <a:gd name="T15" fmla="*/ 141 h 152"/>
                <a:gd name="T16" fmla="*/ 11 w 171"/>
                <a:gd name="T17" fmla="*/ 141 h 152"/>
                <a:gd name="T18" fmla="*/ 11 w 171"/>
                <a:gd name="T19" fmla="*/ 38 h 152"/>
                <a:gd name="T20" fmla="*/ 160 w 171"/>
                <a:gd name="T21" fmla="*/ 38 h 152"/>
                <a:gd name="T22" fmla="*/ 160 w 171"/>
                <a:gd name="T23" fmla="*/ 141 h 152"/>
                <a:gd name="T24" fmla="*/ 140 w 171"/>
                <a:gd name="T25" fmla="*/ 141 h 152"/>
                <a:gd name="T26" fmla="*/ 136 w 171"/>
                <a:gd name="T27" fmla="*/ 149 h 152"/>
                <a:gd name="T28" fmla="*/ 133 w 171"/>
                <a:gd name="T29" fmla="*/ 152 h 152"/>
                <a:gd name="T30" fmla="*/ 166 w 171"/>
                <a:gd name="T31" fmla="*/ 152 h 152"/>
                <a:gd name="T32" fmla="*/ 171 w 171"/>
                <a:gd name="T33" fmla="*/ 146 h 152"/>
                <a:gd name="T34" fmla="*/ 171 w 171"/>
                <a:gd name="T35" fmla="*/ 5 h 152"/>
                <a:gd name="T36" fmla="*/ 166 w 171"/>
                <a:gd name="T37" fmla="*/ 0 h 152"/>
                <a:gd name="T38" fmla="*/ 110 w 171"/>
                <a:gd name="T39" fmla="*/ 26 h 152"/>
                <a:gd name="T40" fmla="*/ 103 w 171"/>
                <a:gd name="T41" fmla="*/ 19 h 152"/>
                <a:gd name="T42" fmla="*/ 110 w 171"/>
                <a:gd name="T43" fmla="*/ 12 h 152"/>
                <a:gd name="T44" fmla="*/ 118 w 171"/>
                <a:gd name="T45" fmla="*/ 19 h 152"/>
                <a:gd name="T46" fmla="*/ 110 w 171"/>
                <a:gd name="T47" fmla="*/ 26 h 152"/>
                <a:gd name="T48" fmla="*/ 132 w 171"/>
                <a:gd name="T49" fmla="*/ 26 h 152"/>
                <a:gd name="T50" fmla="*/ 124 w 171"/>
                <a:gd name="T51" fmla="*/ 19 h 152"/>
                <a:gd name="T52" fmla="*/ 132 w 171"/>
                <a:gd name="T53" fmla="*/ 12 h 152"/>
                <a:gd name="T54" fmla="*/ 139 w 171"/>
                <a:gd name="T55" fmla="*/ 19 h 152"/>
                <a:gd name="T56" fmla="*/ 132 w 171"/>
                <a:gd name="T57" fmla="*/ 26 h 152"/>
                <a:gd name="T58" fmla="*/ 153 w 171"/>
                <a:gd name="T59" fmla="*/ 26 h 152"/>
                <a:gd name="T60" fmla="*/ 146 w 171"/>
                <a:gd name="T61" fmla="*/ 19 h 152"/>
                <a:gd name="T62" fmla="*/ 153 w 171"/>
                <a:gd name="T63" fmla="*/ 12 h 152"/>
                <a:gd name="T64" fmla="*/ 160 w 171"/>
                <a:gd name="T65" fmla="*/ 19 h 152"/>
                <a:gd name="T66" fmla="*/ 153 w 171"/>
                <a:gd name="T6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5" y="144"/>
                    <a:pt x="45" y="143"/>
                    <a:pt x="45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39" y="144"/>
                    <a:pt x="138" y="147"/>
                    <a:pt x="136" y="149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10" y="26"/>
                  </a:move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lose/>
                  <a:moveTo>
                    <a:pt x="132" y="26"/>
                  </a:move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562D2D26-B3F3-4D11-A8F6-0AAE89785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627" y="3896903"/>
              <a:ext cx="259264" cy="328618"/>
            </a:xfrm>
            <a:custGeom>
              <a:avLst/>
              <a:gdLst>
                <a:gd name="T0" fmla="*/ 77 w 95"/>
                <a:gd name="T1" fmla="*/ 84 h 120"/>
                <a:gd name="T2" fmla="*/ 79 w 95"/>
                <a:gd name="T3" fmla="*/ 82 h 120"/>
                <a:gd name="T4" fmla="*/ 93 w 95"/>
                <a:gd name="T5" fmla="*/ 68 h 120"/>
                <a:gd name="T6" fmla="*/ 93 w 95"/>
                <a:gd name="T7" fmla="*/ 59 h 120"/>
                <a:gd name="T8" fmla="*/ 84 w 95"/>
                <a:gd name="T9" fmla="*/ 59 h 120"/>
                <a:gd name="T10" fmla="*/ 82 w 95"/>
                <a:gd name="T11" fmla="*/ 60 h 120"/>
                <a:gd name="T12" fmla="*/ 82 w 95"/>
                <a:gd name="T13" fmla="*/ 59 h 120"/>
                <a:gd name="T14" fmla="*/ 89 w 95"/>
                <a:gd name="T15" fmla="*/ 52 h 120"/>
                <a:gd name="T16" fmla="*/ 89 w 95"/>
                <a:gd name="T17" fmla="*/ 42 h 120"/>
                <a:gd name="T18" fmla="*/ 80 w 95"/>
                <a:gd name="T19" fmla="*/ 42 h 120"/>
                <a:gd name="T20" fmla="*/ 75 w 95"/>
                <a:gd name="T21" fmla="*/ 46 h 120"/>
                <a:gd name="T22" fmla="*/ 75 w 95"/>
                <a:gd name="T23" fmla="*/ 45 h 120"/>
                <a:gd name="T24" fmla="*/ 82 w 95"/>
                <a:gd name="T25" fmla="*/ 37 h 120"/>
                <a:gd name="T26" fmla="*/ 82 w 95"/>
                <a:gd name="T27" fmla="*/ 28 h 120"/>
                <a:gd name="T28" fmla="*/ 73 w 95"/>
                <a:gd name="T29" fmla="*/ 28 h 120"/>
                <a:gd name="T30" fmla="*/ 67 w 95"/>
                <a:gd name="T31" fmla="*/ 34 h 120"/>
                <a:gd name="T32" fmla="*/ 66 w 95"/>
                <a:gd name="T33" fmla="*/ 33 h 120"/>
                <a:gd name="T34" fmla="*/ 87 w 95"/>
                <a:gd name="T35" fmla="*/ 12 h 120"/>
                <a:gd name="T36" fmla="*/ 87 w 95"/>
                <a:gd name="T37" fmla="*/ 3 h 120"/>
                <a:gd name="T38" fmla="*/ 78 w 95"/>
                <a:gd name="T39" fmla="*/ 3 h 120"/>
                <a:gd name="T40" fmla="*/ 44 w 95"/>
                <a:gd name="T41" fmla="*/ 36 h 120"/>
                <a:gd name="T42" fmla="*/ 22 w 95"/>
                <a:gd name="T43" fmla="*/ 32 h 120"/>
                <a:gd name="T44" fmla="*/ 5 w 95"/>
                <a:gd name="T45" fmla="*/ 25 h 120"/>
                <a:gd name="T46" fmla="*/ 2 w 95"/>
                <a:gd name="T47" fmla="*/ 33 h 120"/>
                <a:gd name="T48" fmla="*/ 14 w 95"/>
                <a:gd name="T49" fmla="*/ 51 h 120"/>
                <a:gd name="T50" fmla="*/ 17 w 95"/>
                <a:gd name="T51" fmla="*/ 74 h 120"/>
                <a:gd name="T52" fmla="*/ 1 w 95"/>
                <a:gd name="T53" fmla="*/ 89 h 120"/>
                <a:gd name="T54" fmla="*/ 32 w 95"/>
                <a:gd name="T55" fmla="*/ 120 h 120"/>
                <a:gd name="T56" fmla="*/ 49 w 95"/>
                <a:gd name="T57" fmla="*/ 103 h 120"/>
                <a:gd name="T58" fmla="*/ 65 w 95"/>
                <a:gd name="T59" fmla="*/ 95 h 120"/>
                <a:gd name="T60" fmla="*/ 77 w 95"/>
                <a:gd name="T61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20">
                  <a:moveTo>
                    <a:pt x="77" y="84"/>
                  </a:moveTo>
                  <a:cubicBezTo>
                    <a:pt x="78" y="83"/>
                    <a:pt x="78" y="83"/>
                    <a:pt x="79" y="82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66"/>
                    <a:pt x="95" y="62"/>
                    <a:pt x="93" y="59"/>
                  </a:cubicBezTo>
                  <a:cubicBezTo>
                    <a:pt x="90" y="56"/>
                    <a:pt x="86" y="56"/>
                    <a:pt x="84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59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1" y="49"/>
                    <a:pt x="91" y="45"/>
                    <a:pt x="89" y="42"/>
                  </a:cubicBezTo>
                  <a:cubicBezTo>
                    <a:pt x="86" y="40"/>
                    <a:pt x="82" y="40"/>
                    <a:pt x="80" y="42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5"/>
                    <a:pt x="75" y="45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5" y="35"/>
                    <a:pt x="85" y="30"/>
                    <a:pt x="82" y="28"/>
                  </a:cubicBezTo>
                  <a:cubicBezTo>
                    <a:pt x="80" y="25"/>
                    <a:pt x="76" y="25"/>
                    <a:pt x="73" y="28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6" y="33"/>
                    <a:pt x="66" y="3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9" y="9"/>
                    <a:pt x="89" y="5"/>
                    <a:pt x="87" y="3"/>
                  </a:cubicBezTo>
                  <a:cubicBezTo>
                    <a:pt x="84" y="0"/>
                    <a:pt x="80" y="0"/>
                    <a:pt x="78" y="3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0" y="48"/>
                    <a:pt x="27" y="37"/>
                    <a:pt x="22" y="32"/>
                  </a:cubicBezTo>
                  <a:cubicBezTo>
                    <a:pt x="15" y="23"/>
                    <a:pt x="8" y="22"/>
                    <a:pt x="5" y="25"/>
                  </a:cubicBezTo>
                  <a:cubicBezTo>
                    <a:pt x="4" y="25"/>
                    <a:pt x="0" y="31"/>
                    <a:pt x="2" y="33"/>
                  </a:cubicBezTo>
                  <a:cubicBezTo>
                    <a:pt x="4" y="34"/>
                    <a:pt x="14" y="42"/>
                    <a:pt x="14" y="51"/>
                  </a:cubicBezTo>
                  <a:cubicBezTo>
                    <a:pt x="15" y="58"/>
                    <a:pt x="16" y="69"/>
                    <a:pt x="17" y="74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5" y="102"/>
                    <a:pt x="61" y="99"/>
                    <a:pt x="65" y="95"/>
                  </a:cubicBezTo>
                  <a:cubicBezTo>
                    <a:pt x="69" y="92"/>
                    <a:pt x="73" y="88"/>
                    <a:pt x="77" y="8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62">
              <a:extLst>
                <a:ext uri="{FF2B5EF4-FFF2-40B4-BE49-F238E27FC236}">
                  <a16:creationId xmlns:a16="http://schemas.microsoft.com/office/drawing/2014/main" id="{FFF79E14-F6DD-4754-9D19-69555552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2357" y="3861184"/>
              <a:ext cx="95948" cy="96441"/>
            </a:xfrm>
            <a:custGeom>
              <a:avLst/>
              <a:gdLst>
                <a:gd name="T0" fmla="*/ 0 w 35"/>
                <a:gd name="T1" fmla="*/ 19 h 35"/>
                <a:gd name="T2" fmla="*/ 4 w 35"/>
                <a:gd name="T3" fmla="*/ 14 h 35"/>
                <a:gd name="T4" fmla="*/ 7 w 35"/>
                <a:gd name="T5" fmla="*/ 9 h 35"/>
                <a:gd name="T6" fmla="*/ 26 w 35"/>
                <a:gd name="T7" fmla="*/ 9 h 35"/>
                <a:gd name="T8" fmla="*/ 26 w 35"/>
                <a:gd name="T9" fmla="*/ 28 h 35"/>
                <a:gd name="T10" fmla="*/ 22 w 35"/>
                <a:gd name="T11" fmla="*/ 30 h 35"/>
                <a:gd name="T12" fmla="*/ 17 w 35"/>
                <a:gd name="T13" fmla="*/ 35 h 35"/>
                <a:gd name="T14" fmla="*/ 28 w 35"/>
                <a:gd name="T15" fmla="*/ 31 h 35"/>
                <a:gd name="T16" fmla="*/ 28 w 35"/>
                <a:gd name="T17" fmla="*/ 7 h 35"/>
                <a:gd name="T18" fmla="*/ 5 w 35"/>
                <a:gd name="T19" fmla="*/ 7 h 35"/>
                <a:gd name="T20" fmla="*/ 0 w 35"/>
                <a:gd name="T2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5">
                  <a:moveTo>
                    <a:pt x="0" y="19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5" y="12"/>
                    <a:pt x="6" y="11"/>
                    <a:pt x="7" y="9"/>
                  </a:cubicBezTo>
                  <a:cubicBezTo>
                    <a:pt x="12" y="4"/>
                    <a:pt x="21" y="4"/>
                    <a:pt x="26" y="9"/>
                  </a:cubicBezTo>
                  <a:cubicBezTo>
                    <a:pt x="31" y="14"/>
                    <a:pt x="31" y="23"/>
                    <a:pt x="26" y="28"/>
                  </a:cubicBezTo>
                  <a:cubicBezTo>
                    <a:pt x="25" y="29"/>
                    <a:pt x="24" y="29"/>
                    <a:pt x="22" y="3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1" y="35"/>
                    <a:pt x="25" y="34"/>
                    <a:pt x="28" y="31"/>
                  </a:cubicBezTo>
                  <a:cubicBezTo>
                    <a:pt x="35" y="24"/>
                    <a:pt x="35" y="13"/>
                    <a:pt x="28" y="7"/>
                  </a:cubicBezTo>
                  <a:cubicBezTo>
                    <a:pt x="22" y="0"/>
                    <a:pt x="11" y="0"/>
                    <a:pt x="5" y="7"/>
                  </a:cubicBezTo>
                  <a:cubicBezTo>
                    <a:pt x="1" y="10"/>
                    <a:pt x="0" y="14"/>
                    <a:pt x="0" y="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TextBox 32">
            <a:extLst>
              <a:ext uri="{FF2B5EF4-FFF2-40B4-BE49-F238E27FC236}">
                <a16:creationId xmlns:a16="http://schemas.microsoft.com/office/drawing/2014/main" id="{746C958F-4985-4036-8F80-1ACCD5CEDE02}"/>
              </a:ext>
            </a:extLst>
          </p:cNvPr>
          <p:cNvSpPr txBox="1"/>
          <p:nvPr/>
        </p:nvSpPr>
        <p:spPr bwMode="auto">
          <a:xfrm>
            <a:off x="7257801" y="4231605"/>
            <a:ext cx="2424113" cy="4191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新型显示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D33ABB8B-7700-41F5-A021-84DA9B19E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073" y="4654162"/>
            <a:ext cx="2569223" cy="101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重点开发产品：控制器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(MCU/MPU/DSP)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、编程逻辑器件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(FPGA)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、高压驱动、计量芯片、模数数模转换芯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(AD/DA)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、电源管理芯片</a:t>
            </a: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id="{43A9DCF0-EE3B-48CC-A15C-ABC28AC7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830" y="4655581"/>
            <a:ext cx="2347913" cy="52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重点开发产品：高速密码芯片、智能卡芯片、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芯片、安全处理器芯片*</a:t>
            </a: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EFF7B703-4E0D-4E7B-BC07-A8923E787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791" y="4619968"/>
            <a:ext cx="2347913" cy="101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重点开发产品：大屏显示驱动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、移动显示驱动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、移动触控、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TDDI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、双稳态显示驱动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OLED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显示驱动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MIPI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桥接等</a:t>
            </a:r>
          </a:p>
        </p:txBody>
      </p:sp>
      <p:sp>
        <p:nvSpPr>
          <p:cNvPr id="24" name="矩形 1">
            <a:extLst>
              <a:ext uri="{FF2B5EF4-FFF2-40B4-BE49-F238E27FC236}">
                <a16:creationId xmlns:a16="http://schemas.microsoft.com/office/drawing/2014/main" id="{3555EFAE-9BC4-43B6-81FC-C7ED10FE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962" y="1051045"/>
            <a:ext cx="8575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06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面向“十三五”，华大半导体大力推动工业控制（含汽车电子）、安全物联网、新型显示等产品研发及应用。不断增强企业竞争能力，提升我国集成电路产业的技术水平，着力打造世界一流的集成电路产业集团。</a:t>
            </a:r>
          </a:p>
        </p:txBody>
      </p:sp>
      <p:sp>
        <p:nvSpPr>
          <p:cNvPr id="25" name="文本框 3">
            <a:extLst>
              <a:ext uri="{FF2B5EF4-FFF2-40B4-BE49-F238E27FC236}">
                <a16:creationId xmlns:a16="http://schemas.microsoft.com/office/drawing/2014/main" id="{85D5C8E1-444A-48FD-B3B7-D44A63A5A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5BC00E62-C0B3-4FE0-BADD-86B46B47BB22}" type="slidenum">
              <a:rPr lang="en-US" altLang="zh-CN" sz="1200">
                <a:solidFill>
                  <a:schemeClr val="bg1"/>
                </a:solidFill>
              </a:rPr>
              <a:pPr algn="ctr"/>
              <a:t>6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6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7" name="标题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66" tIns="37333" rIns="74666" bIns="37333" numCol="1" anchor="b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MCU</a:t>
            </a:r>
            <a:r>
              <a:rPr lang="zh-CN" altLang="en-US" dirty="0"/>
              <a:t>建设主体</a:t>
            </a:r>
          </a:p>
        </p:txBody>
      </p:sp>
      <p:sp>
        <p:nvSpPr>
          <p:cNvPr id="28" name="矩形: 圆角 27"/>
          <p:cNvSpPr/>
          <p:nvPr/>
        </p:nvSpPr>
        <p:spPr>
          <a:xfrm>
            <a:off x="3683851" y="1193807"/>
            <a:ext cx="3669785" cy="35259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中国电子信息产业集团有限公司（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CEC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14736" y="3005584"/>
            <a:ext cx="936271" cy="1537736"/>
            <a:chOff x="179345" y="3653656"/>
            <a:chExt cx="936271" cy="1537736"/>
          </a:xfrm>
        </p:grpSpPr>
        <p:sp>
          <p:nvSpPr>
            <p:cNvPr id="95" name="矩形: 圆角 94"/>
            <p:cNvSpPr/>
            <p:nvPr/>
          </p:nvSpPr>
          <p:spPr>
            <a:xfrm>
              <a:off x="188219" y="3662626"/>
              <a:ext cx="898033" cy="1528766"/>
            </a:xfrm>
            <a:prstGeom prst="roundRect">
              <a:avLst>
                <a:gd name="adj" fmla="val 22361"/>
              </a:avLst>
            </a:prstGeom>
            <a:gradFill flip="none" rotWithShape="1">
              <a:gsLst>
                <a:gs pos="34000">
                  <a:schemeClr val="accent2">
                    <a:lumMod val="5000"/>
                    <a:lumOff val="95000"/>
                  </a:schemeClr>
                </a:gs>
                <a:gs pos="74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上海贝岭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en-US" altLang="zh-CN" sz="9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600171.sh</a:t>
              </a:r>
              <a:endParaRPr lang="zh-CN" altLang="en-US" sz="900" b="1" dirty="0">
                <a:solidFill>
                  <a:schemeClr val="tx1"/>
                </a:solidFill>
              </a:endParaRPr>
            </a:p>
            <a:p>
              <a:pPr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: 圆角 57"/>
            <p:cNvSpPr/>
            <p:nvPr/>
          </p:nvSpPr>
          <p:spPr>
            <a:xfrm>
              <a:off x="179345" y="3653656"/>
              <a:ext cx="936271" cy="347405"/>
            </a:xfrm>
            <a:prstGeom prst="roundRect">
              <a:avLst>
                <a:gd name="adj" fmla="val 4161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86777" y="3005585"/>
            <a:ext cx="936271" cy="1531613"/>
            <a:chOff x="1168284" y="3653656"/>
            <a:chExt cx="936271" cy="1531613"/>
          </a:xfrm>
        </p:grpSpPr>
        <p:sp>
          <p:nvSpPr>
            <p:cNvPr id="96" name="矩形: 圆角 95"/>
            <p:cNvSpPr/>
            <p:nvPr/>
          </p:nvSpPr>
          <p:spPr>
            <a:xfrm>
              <a:off x="1189060" y="3656503"/>
              <a:ext cx="898033" cy="1528766"/>
            </a:xfrm>
            <a:prstGeom prst="roundRect">
              <a:avLst>
                <a:gd name="adj" fmla="val 22361"/>
              </a:avLst>
            </a:prstGeom>
            <a:gradFill flip="none" rotWithShape="1">
              <a:gsLst>
                <a:gs pos="34000">
                  <a:schemeClr val="accent2">
                    <a:lumMod val="5000"/>
                    <a:lumOff val="95000"/>
                  </a:schemeClr>
                </a:gs>
                <a:gs pos="74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晶门科技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en-US" altLang="zh-CN" sz="9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02878.hk</a:t>
              </a:r>
              <a:endPara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矩形: 圆角 107"/>
            <p:cNvSpPr/>
            <p:nvPr/>
          </p:nvSpPr>
          <p:spPr>
            <a:xfrm>
              <a:off x="1168284" y="3653656"/>
              <a:ext cx="936271" cy="347405"/>
            </a:xfrm>
            <a:prstGeom prst="roundRect">
              <a:avLst>
                <a:gd name="adj" fmla="val 4161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47217" y="3005584"/>
            <a:ext cx="936271" cy="1537736"/>
            <a:chOff x="2327164" y="3653656"/>
            <a:chExt cx="936271" cy="1537736"/>
          </a:xfrm>
        </p:grpSpPr>
        <p:sp>
          <p:nvSpPr>
            <p:cNvPr id="106" name="矩形: 圆角 105"/>
            <p:cNvSpPr/>
            <p:nvPr/>
          </p:nvSpPr>
          <p:spPr>
            <a:xfrm>
              <a:off x="2345701" y="3662626"/>
              <a:ext cx="898033" cy="1528766"/>
            </a:xfrm>
            <a:prstGeom prst="roundRect">
              <a:avLst>
                <a:gd name="adj" fmla="val 22361"/>
              </a:avLst>
            </a:prstGeom>
            <a:gradFill flip="none" rotWithShape="1">
              <a:gsLst>
                <a:gs pos="34000">
                  <a:schemeClr val="accent2">
                    <a:lumMod val="5000"/>
                    <a:lumOff val="95000"/>
                  </a:schemeClr>
                </a:gs>
                <a:gs pos="74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中电控股</a:t>
              </a: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en-US" altLang="zh-CN" sz="9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00085.hk</a:t>
              </a:r>
            </a:p>
            <a:p>
              <a:pPr>
                <a:defRPr/>
              </a:pP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华大电子</a:t>
              </a:r>
            </a:p>
          </p:txBody>
        </p:sp>
        <p:sp>
          <p:nvSpPr>
            <p:cNvPr id="109" name="矩形: 圆角 108"/>
            <p:cNvSpPr/>
            <p:nvPr/>
          </p:nvSpPr>
          <p:spPr>
            <a:xfrm>
              <a:off x="2327164" y="3653656"/>
              <a:ext cx="936271" cy="347405"/>
            </a:xfrm>
            <a:prstGeom prst="roundRect">
              <a:avLst>
                <a:gd name="adj" fmla="val 4161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52223" y="3012067"/>
            <a:ext cx="936270" cy="1532763"/>
            <a:chOff x="4589184" y="3660138"/>
            <a:chExt cx="936270" cy="1532763"/>
          </a:xfrm>
        </p:grpSpPr>
        <p:sp>
          <p:nvSpPr>
            <p:cNvPr id="32" name="矩形: 圆角 31"/>
            <p:cNvSpPr/>
            <p:nvPr/>
          </p:nvSpPr>
          <p:spPr>
            <a:xfrm>
              <a:off x="4608518" y="3664135"/>
              <a:ext cx="898033" cy="1528766"/>
            </a:xfrm>
            <a:prstGeom prst="roundRect">
              <a:avLst>
                <a:gd name="adj" fmla="val 22361"/>
              </a:avLst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en-US" altLang="zh-CN" sz="1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MCU</a:t>
              </a:r>
            </a:p>
            <a:p>
              <a:pPr algn="ctr">
                <a:defRPr/>
              </a:pPr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事业部</a:t>
              </a:r>
              <a:endPara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4589184" y="3660138"/>
              <a:ext cx="936270" cy="348700"/>
            </a:xfrm>
            <a:prstGeom prst="roundRect">
              <a:avLst>
                <a:gd name="adj" fmla="val 4161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 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: 圆角 3"/>
          <p:cNvSpPr/>
          <p:nvPr/>
        </p:nvSpPr>
        <p:spPr>
          <a:xfrm>
            <a:off x="3990421" y="2053853"/>
            <a:ext cx="3056642" cy="35259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华大半导体有限公司（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HDSC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16" name="直接连接符 15"/>
          <p:cNvCxnSpPr>
            <a:stCxn id="28" idx="2"/>
            <a:endCxn id="4" idx="0"/>
          </p:cNvCxnSpPr>
          <p:nvPr/>
        </p:nvCxnSpPr>
        <p:spPr>
          <a:xfrm flipH="1">
            <a:off x="5518743" y="1546397"/>
            <a:ext cx="1" cy="507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19"/>
          <p:cNvCxnSpPr>
            <a:stCxn id="4" idx="2"/>
            <a:endCxn id="34" idx="0"/>
          </p:cNvCxnSpPr>
          <p:nvPr/>
        </p:nvCxnSpPr>
        <p:spPr>
          <a:xfrm rot="16200000" flipH="1">
            <a:off x="5716738" y="2208447"/>
            <a:ext cx="605624" cy="10016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肘形 21"/>
          <p:cNvCxnSpPr>
            <a:stCxn id="4" idx="2"/>
            <a:endCxn id="109" idx="0"/>
          </p:cNvCxnSpPr>
          <p:nvPr/>
        </p:nvCxnSpPr>
        <p:spPr>
          <a:xfrm rot="16200000" flipH="1">
            <a:off x="6717477" y="1207707"/>
            <a:ext cx="599141" cy="29966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肘形 23"/>
          <p:cNvCxnSpPr>
            <a:stCxn id="4" idx="2"/>
            <a:endCxn id="108" idx="0"/>
          </p:cNvCxnSpPr>
          <p:nvPr/>
        </p:nvCxnSpPr>
        <p:spPr>
          <a:xfrm rot="5400000">
            <a:off x="4737257" y="2224100"/>
            <a:ext cx="599142" cy="96382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肘形 25"/>
          <p:cNvCxnSpPr>
            <a:stCxn id="4" idx="2"/>
            <a:endCxn id="58" idx="0"/>
          </p:cNvCxnSpPr>
          <p:nvPr/>
        </p:nvCxnSpPr>
        <p:spPr>
          <a:xfrm rot="5400000">
            <a:off x="3801237" y="1288078"/>
            <a:ext cx="599141" cy="28358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">
            <a:extLst>
              <a:ext uri="{FF2B5EF4-FFF2-40B4-BE49-F238E27FC236}">
                <a16:creationId xmlns:a16="http://schemas.microsoft.com/office/drawing/2014/main" id="{9DDCDD68-9348-4ED7-91EB-F1C46193F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5BC00E62-C0B3-4FE0-BADD-86B46B47BB22}" type="slidenum">
              <a:rPr lang="en-US" altLang="zh-CN" sz="1200">
                <a:solidFill>
                  <a:schemeClr val="bg1"/>
                </a:solidFill>
              </a:rPr>
              <a:pPr algn="ctr"/>
              <a:t>7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48725B92-1C8A-4706-AB82-DA02491BC427}"/>
              </a:ext>
            </a:extLst>
          </p:cNvPr>
          <p:cNvSpPr/>
          <p:nvPr/>
        </p:nvSpPr>
        <p:spPr>
          <a:xfrm>
            <a:off x="6286294" y="4949800"/>
            <a:ext cx="2265146" cy="720080"/>
          </a:xfrm>
          <a:prstGeom prst="wedgeRoundRectCallout">
            <a:avLst>
              <a:gd name="adj1" fmla="val -39121"/>
              <a:gd name="adj2" fmla="val -14091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MCU</a:t>
            </a:r>
            <a:r>
              <a:rPr lang="zh-CN" altLang="en-US" b="1" dirty="0"/>
              <a:t>建设主体</a:t>
            </a:r>
          </a:p>
        </p:txBody>
      </p:sp>
    </p:spTree>
    <p:extLst>
      <p:ext uri="{BB962C8B-B14F-4D97-AF65-F5344CB8AC3E}">
        <p14:creationId xmlns:p14="http://schemas.microsoft.com/office/powerpoint/2010/main" val="100160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>
            <a:extLst>
              <a:ext uri="{FF2B5EF4-FFF2-40B4-BE49-F238E27FC236}">
                <a16:creationId xmlns:a16="http://schemas.microsoft.com/office/drawing/2014/main" id="{02CA8FE2-79EA-4A65-ACA2-51EF0A59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华大</a:t>
            </a:r>
            <a:r>
              <a:rPr lang="en-US" altLang="zh-CN" dirty="0"/>
              <a:t>MCU</a:t>
            </a:r>
            <a:r>
              <a:rPr lang="zh-CN" altLang="en-US" dirty="0"/>
              <a:t>发展目标</a:t>
            </a:r>
          </a:p>
        </p:txBody>
      </p:sp>
      <p:sp>
        <p:nvSpPr>
          <p:cNvPr id="56328" name="文本框 3">
            <a:extLst>
              <a:ext uri="{FF2B5EF4-FFF2-40B4-BE49-F238E27FC236}">
                <a16:creationId xmlns:a16="http://schemas.microsoft.com/office/drawing/2014/main" id="{99C454AC-73F5-4E02-93FA-DE845CB48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74B03D14-1563-42F4-83D2-4D584CF11469}" type="slidenum"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8</a:t>
            </a:fld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8EDCFC4-EDE2-4562-A457-51818519A3DD}"/>
              </a:ext>
            </a:extLst>
          </p:cNvPr>
          <p:cNvSpPr/>
          <p:nvPr/>
        </p:nvSpPr>
        <p:spPr>
          <a:xfrm>
            <a:off x="6304548" y="909684"/>
            <a:ext cx="3543036" cy="72774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面向物联网、家电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EB00E60-0D2B-4B8C-867A-4EC252344F33}"/>
              </a:ext>
            </a:extLst>
          </p:cNvPr>
          <p:cNvGrpSpPr/>
          <p:nvPr/>
        </p:nvGrpSpPr>
        <p:grpSpPr>
          <a:xfrm>
            <a:off x="58986" y="1938159"/>
            <a:ext cx="2155750" cy="3634854"/>
            <a:chOff x="270520" y="1277392"/>
            <a:chExt cx="2155750" cy="3634854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A8ADF04-6CC2-4F71-8005-7859C0F00230}"/>
                </a:ext>
              </a:extLst>
            </p:cNvPr>
            <p:cNvSpPr/>
            <p:nvPr/>
          </p:nvSpPr>
          <p:spPr>
            <a:xfrm>
              <a:off x="270520" y="1277392"/>
              <a:ext cx="1473919" cy="1465808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F4201E5-469D-46F1-937C-5EAFE75B5E2D}"/>
                </a:ext>
              </a:extLst>
            </p:cNvPr>
            <p:cNvSpPr/>
            <p:nvPr/>
          </p:nvSpPr>
          <p:spPr>
            <a:xfrm>
              <a:off x="1062608" y="2213496"/>
              <a:ext cx="1363662" cy="269875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7000" tIns="540034" rIns="127001" bIns="540034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超低功耗</a:t>
              </a:r>
              <a:r>
                <a:rPr 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MCU</a:t>
              </a:r>
              <a:endParaRPr 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ED2BACB-FB62-4059-8189-6D81AB926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115" y="1573073"/>
              <a:ext cx="496798" cy="549276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91D09E2-7D87-4ED8-B3EA-0311F6EF2963}"/>
                </a:ext>
              </a:extLst>
            </p:cNvPr>
            <p:cNvSpPr/>
            <p:nvPr/>
          </p:nvSpPr>
          <p:spPr>
            <a:xfrm>
              <a:off x="1098107" y="175391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4A3283C-4445-4893-B446-1D37D39F14EC}"/>
              </a:ext>
            </a:extLst>
          </p:cNvPr>
          <p:cNvGrpSpPr/>
          <p:nvPr/>
        </p:nvGrpSpPr>
        <p:grpSpPr>
          <a:xfrm>
            <a:off x="1892945" y="1938159"/>
            <a:ext cx="1977975" cy="3634854"/>
            <a:chOff x="1998712" y="1277392"/>
            <a:chExt cx="1977975" cy="3634854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F090FCB-4A68-48A6-A2F3-9C221427972D}"/>
                </a:ext>
              </a:extLst>
            </p:cNvPr>
            <p:cNvSpPr/>
            <p:nvPr/>
          </p:nvSpPr>
          <p:spPr>
            <a:xfrm>
              <a:off x="1998712" y="1277392"/>
              <a:ext cx="1473919" cy="146580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A2E2557-DF3C-4420-ACAD-F233DC5E6E6B}"/>
                </a:ext>
              </a:extLst>
            </p:cNvPr>
            <p:cNvSpPr/>
            <p:nvPr/>
          </p:nvSpPr>
          <p:spPr>
            <a:xfrm>
              <a:off x="2613024" y="2213496"/>
              <a:ext cx="1363663" cy="269875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27001" tIns="540034" rIns="127000" bIns="540034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电机控制</a:t>
              </a:r>
              <a:r>
                <a:rPr 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MCU</a:t>
              </a:r>
              <a:endParaRPr 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A6ED7B4-BEF3-4758-AA01-BA6C4D1156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9708" y="1478823"/>
              <a:ext cx="565764" cy="643526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D253767-FAE8-463D-8DCA-3242E9DAC86F}"/>
                </a:ext>
              </a:extLst>
            </p:cNvPr>
            <p:cNvSpPr/>
            <p:nvPr/>
          </p:nvSpPr>
          <p:spPr>
            <a:xfrm>
              <a:off x="2613024" y="1753914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图片 90">
            <a:extLst>
              <a:ext uri="{FF2B5EF4-FFF2-40B4-BE49-F238E27FC236}">
                <a16:creationId xmlns:a16="http://schemas.microsoft.com/office/drawing/2014/main" id="{D3CDCFF2-824E-4239-A7B6-51B101D8D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9705" y="1647823"/>
            <a:ext cx="944064" cy="7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94">
            <a:extLst>
              <a:ext uri="{FF2B5EF4-FFF2-40B4-BE49-F238E27FC236}">
                <a16:creationId xmlns:a16="http://schemas.microsoft.com/office/drawing/2014/main" id="{D81FC7D2-01C1-4FC3-84B1-948804DD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5010" y="4487679"/>
            <a:ext cx="1137135" cy="75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78DA05C4-AFD3-4940-8666-924B33EACD77}"/>
              </a:ext>
            </a:extLst>
          </p:cNvPr>
          <p:cNvSpPr txBox="1"/>
          <p:nvPr/>
        </p:nvSpPr>
        <p:spPr bwMode="auto">
          <a:xfrm>
            <a:off x="9580916" y="5280686"/>
            <a:ext cx="779853" cy="2711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智能家居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7081183-96B8-402F-ABBE-63A08B5342A7}"/>
              </a:ext>
            </a:extLst>
          </p:cNvPr>
          <p:cNvSpPr txBox="1"/>
          <p:nvPr/>
        </p:nvSpPr>
        <p:spPr bwMode="auto">
          <a:xfrm>
            <a:off x="7371128" y="5280686"/>
            <a:ext cx="789740" cy="2711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仪器仪表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2BEE298-DB69-4024-B4C8-ED47018A30E7}"/>
              </a:ext>
            </a:extLst>
          </p:cNvPr>
          <p:cNvSpPr txBox="1"/>
          <p:nvPr/>
        </p:nvSpPr>
        <p:spPr bwMode="auto">
          <a:xfrm>
            <a:off x="6269942" y="5280686"/>
            <a:ext cx="76749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个人医疗</a:t>
            </a:r>
          </a:p>
        </p:txBody>
      </p:sp>
      <p:pic>
        <p:nvPicPr>
          <p:cNvPr id="32" name="图片 98">
            <a:extLst>
              <a:ext uri="{FF2B5EF4-FFF2-40B4-BE49-F238E27FC236}">
                <a16:creationId xmlns:a16="http://schemas.microsoft.com/office/drawing/2014/main" id="{BA165BBD-6B16-4729-9E22-1EA0E7A3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922" y="4404278"/>
            <a:ext cx="719263" cy="8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BCADC881-7578-4579-97D6-D99A55AA3450}"/>
              </a:ext>
            </a:extLst>
          </p:cNvPr>
          <p:cNvSpPr txBox="1"/>
          <p:nvPr/>
        </p:nvSpPr>
        <p:spPr bwMode="auto">
          <a:xfrm>
            <a:off x="8394452" y="5280686"/>
            <a:ext cx="968945" cy="2711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可穿戴设备</a:t>
            </a:r>
          </a:p>
        </p:txBody>
      </p:sp>
      <p:pic>
        <p:nvPicPr>
          <p:cNvPr id="34" name="图片 100">
            <a:extLst>
              <a:ext uri="{FF2B5EF4-FFF2-40B4-BE49-F238E27FC236}">
                <a16:creationId xmlns:a16="http://schemas.microsoft.com/office/drawing/2014/main" id="{F6F30F72-ED7F-462D-A5E9-F6CD50F2D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052" y="3087979"/>
            <a:ext cx="974687" cy="6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92AF8E01-894D-46E4-8B7E-EDC4A621B790}"/>
              </a:ext>
            </a:extLst>
          </p:cNvPr>
          <p:cNvSpPr txBox="1"/>
          <p:nvPr/>
        </p:nvSpPr>
        <p:spPr bwMode="auto">
          <a:xfrm>
            <a:off x="6372522" y="3769720"/>
            <a:ext cx="65008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小家电</a:t>
            </a:r>
          </a:p>
        </p:txBody>
      </p:sp>
      <p:pic>
        <p:nvPicPr>
          <p:cNvPr id="36" name="图片 102">
            <a:extLst>
              <a:ext uri="{FF2B5EF4-FFF2-40B4-BE49-F238E27FC236}">
                <a16:creationId xmlns:a16="http://schemas.microsoft.com/office/drawing/2014/main" id="{5C1D0E3B-1BCD-4D5B-8FEF-3D9E14FC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538" y="3046716"/>
            <a:ext cx="1046492" cy="72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AAFDFCB2-0251-4D7D-AFC9-E4D031D49635}"/>
              </a:ext>
            </a:extLst>
          </p:cNvPr>
          <p:cNvSpPr txBox="1"/>
          <p:nvPr/>
        </p:nvSpPr>
        <p:spPr bwMode="auto">
          <a:xfrm>
            <a:off x="8358612" y="3772819"/>
            <a:ext cx="793447" cy="2711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白色家电</a:t>
            </a:r>
          </a:p>
        </p:txBody>
      </p:sp>
      <p:pic>
        <p:nvPicPr>
          <p:cNvPr id="38" name="图片 104">
            <a:extLst>
              <a:ext uri="{FF2B5EF4-FFF2-40B4-BE49-F238E27FC236}">
                <a16:creationId xmlns:a16="http://schemas.microsoft.com/office/drawing/2014/main" id="{447CE860-6999-4C91-BDF7-A5C41144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2776" y="3023465"/>
            <a:ext cx="965220" cy="74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CC1962B7-0217-4A30-99B6-0591587D26A2}"/>
              </a:ext>
            </a:extLst>
          </p:cNvPr>
          <p:cNvSpPr txBox="1"/>
          <p:nvPr/>
        </p:nvSpPr>
        <p:spPr bwMode="auto">
          <a:xfrm>
            <a:off x="9363397" y="3772819"/>
            <a:ext cx="1150622" cy="2711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工业电机控制</a:t>
            </a:r>
          </a:p>
        </p:txBody>
      </p:sp>
      <p:pic>
        <p:nvPicPr>
          <p:cNvPr id="40" name="图片 106">
            <a:extLst>
              <a:ext uri="{FF2B5EF4-FFF2-40B4-BE49-F238E27FC236}">
                <a16:creationId xmlns:a16="http://schemas.microsoft.com/office/drawing/2014/main" id="{B4E3A86C-619E-4E3D-82C1-B7274B0C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0900" y="1707922"/>
            <a:ext cx="821148" cy="65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107">
            <a:extLst>
              <a:ext uri="{FF2B5EF4-FFF2-40B4-BE49-F238E27FC236}">
                <a16:creationId xmlns:a16="http://schemas.microsoft.com/office/drawing/2014/main" id="{54D857DA-57AE-4C59-84EA-A4CD8307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619" y="1656540"/>
            <a:ext cx="503829" cy="70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11E59890-2485-4283-A6B8-FA0D6CFC4588}"/>
              </a:ext>
            </a:extLst>
          </p:cNvPr>
          <p:cNvSpPr txBox="1"/>
          <p:nvPr/>
        </p:nvSpPr>
        <p:spPr bwMode="auto">
          <a:xfrm>
            <a:off x="8508155" y="2376533"/>
            <a:ext cx="1162981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超精密运动控制</a:t>
            </a:r>
          </a:p>
        </p:txBody>
      </p:sp>
      <p:pic>
        <p:nvPicPr>
          <p:cNvPr id="43" name="Picture 5">
            <a:extLst>
              <a:ext uri="{FF2B5EF4-FFF2-40B4-BE49-F238E27FC236}">
                <a16:creationId xmlns:a16="http://schemas.microsoft.com/office/drawing/2014/main" id="{0C5CACAD-ED8A-4C5C-8F53-AE1DE386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696" y="1784250"/>
            <a:ext cx="618031" cy="55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2" descr="NI-Programmable-Automation-Controllers-Industrial-Platforms-for-Advanced-Measurement-and-Control-from-National-Instruments-185436">
            <a:extLst>
              <a:ext uri="{FF2B5EF4-FFF2-40B4-BE49-F238E27FC236}">
                <a16:creationId xmlns:a16="http://schemas.microsoft.com/office/drawing/2014/main" id="{9BC410CE-F390-4353-B102-D3927543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132" y="1883749"/>
            <a:ext cx="779187" cy="4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3B86F14F-302A-42C0-BAC9-4CEAC81A5E4E}"/>
              </a:ext>
            </a:extLst>
          </p:cNvPr>
          <p:cNvSpPr txBox="1"/>
          <p:nvPr/>
        </p:nvSpPr>
        <p:spPr bwMode="auto">
          <a:xfrm>
            <a:off x="5094930" y="2387550"/>
            <a:ext cx="1082648" cy="26964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HMI</a:t>
            </a:r>
            <a:r>
              <a:rPr lang="zh-CN" altLang="en-US" sz="1100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人机界面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5059399-CBFE-4E78-9A8C-D48343151D40}"/>
              </a:ext>
            </a:extLst>
          </p:cNvPr>
          <p:cNvSpPr txBox="1"/>
          <p:nvPr/>
        </p:nvSpPr>
        <p:spPr bwMode="auto">
          <a:xfrm>
            <a:off x="6215561" y="2378082"/>
            <a:ext cx="1066620" cy="26964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>
                <a:effectLst/>
              </a:rPr>
              <a:t>PLC</a:t>
            </a:r>
            <a:r>
              <a:rPr lang="zh-CN" altLang="en-US" dirty="0">
                <a:effectLst/>
              </a:rPr>
              <a:t>逻辑控制</a:t>
            </a:r>
          </a:p>
        </p:txBody>
      </p:sp>
      <p:grpSp>
        <p:nvGrpSpPr>
          <p:cNvPr id="47" name="组合 113">
            <a:extLst>
              <a:ext uri="{FF2B5EF4-FFF2-40B4-BE49-F238E27FC236}">
                <a16:creationId xmlns:a16="http://schemas.microsoft.com/office/drawing/2014/main" id="{E5012CAA-27EF-492A-9DAD-7A1D228E32D2}"/>
              </a:ext>
            </a:extLst>
          </p:cNvPr>
          <p:cNvGrpSpPr>
            <a:grpSpLocks/>
          </p:cNvGrpSpPr>
          <p:nvPr/>
        </p:nvGrpSpPr>
        <p:grpSpPr bwMode="auto">
          <a:xfrm>
            <a:off x="5364244" y="4754813"/>
            <a:ext cx="636297" cy="446758"/>
            <a:chOff x="1688729" y="4517752"/>
            <a:chExt cx="846150" cy="518941"/>
          </a:xfrm>
        </p:grpSpPr>
        <p:pic>
          <p:nvPicPr>
            <p:cNvPr id="86" name="图片 161">
              <a:extLst>
                <a:ext uri="{FF2B5EF4-FFF2-40B4-BE49-F238E27FC236}">
                  <a16:creationId xmlns:a16="http://schemas.microsoft.com/office/drawing/2014/main" id="{8603C3E6-41D7-4925-9142-2A0A60DFC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342" y="4736240"/>
              <a:ext cx="221386" cy="300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图片 162">
              <a:extLst>
                <a:ext uri="{FF2B5EF4-FFF2-40B4-BE49-F238E27FC236}">
                  <a16:creationId xmlns:a16="http://schemas.microsoft.com/office/drawing/2014/main" id="{B0060E01-5C34-45B7-8EC7-4D5C1EE2B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729" y="4517752"/>
              <a:ext cx="357468" cy="21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图片 163">
              <a:extLst>
                <a:ext uri="{FF2B5EF4-FFF2-40B4-BE49-F238E27FC236}">
                  <a16:creationId xmlns:a16="http://schemas.microsoft.com/office/drawing/2014/main" id="{895EDC23-8D74-4FDB-9F71-AD4AAF44A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011" y="4531813"/>
              <a:ext cx="456868" cy="17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A68D9251-BAA2-4068-9004-FE8C78EF5DDD}"/>
              </a:ext>
            </a:extLst>
          </p:cNvPr>
          <p:cNvSpPr txBox="1"/>
          <p:nvPr/>
        </p:nvSpPr>
        <p:spPr bwMode="auto">
          <a:xfrm>
            <a:off x="5291110" y="5262090"/>
            <a:ext cx="768729" cy="26964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无线连接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518D5A2-FF7E-4C3D-B85F-FD338D44295C}"/>
              </a:ext>
            </a:extLst>
          </p:cNvPr>
          <p:cNvSpPr txBox="1"/>
          <p:nvPr/>
        </p:nvSpPr>
        <p:spPr bwMode="auto">
          <a:xfrm>
            <a:off x="5260212" y="3769720"/>
            <a:ext cx="896633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快速消费品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8440D1C-9CFD-4C89-B858-1723ECB4AA4F}"/>
              </a:ext>
            </a:extLst>
          </p:cNvPr>
          <p:cNvSpPr txBox="1"/>
          <p:nvPr/>
        </p:nvSpPr>
        <p:spPr bwMode="auto">
          <a:xfrm>
            <a:off x="7352589" y="3772819"/>
            <a:ext cx="745246" cy="2711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创新硬件</a:t>
            </a:r>
          </a:p>
        </p:txBody>
      </p:sp>
      <p:grpSp>
        <p:nvGrpSpPr>
          <p:cNvPr id="51" name="组合 117">
            <a:extLst>
              <a:ext uri="{FF2B5EF4-FFF2-40B4-BE49-F238E27FC236}">
                <a16:creationId xmlns:a16="http://schemas.microsoft.com/office/drawing/2014/main" id="{83484B74-DE9C-4A75-8759-BFB5E54607B5}"/>
              </a:ext>
            </a:extLst>
          </p:cNvPr>
          <p:cNvGrpSpPr>
            <a:grpSpLocks/>
          </p:cNvGrpSpPr>
          <p:nvPr/>
        </p:nvGrpSpPr>
        <p:grpSpPr bwMode="auto">
          <a:xfrm>
            <a:off x="7380760" y="3141110"/>
            <a:ext cx="679196" cy="650862"/>
            <a:chOff x="4248626" y="2930785"/>
            <a:chExt cx="903198" cy="756022"/>
          </a:xfrm>
        </p:grpSpPr>
        <p:pic>
          <p:nvPicPr>
            <p:cNvPr id="83" name="图片 158">
              <a:extLst>
                <a:ext uri="{FF2B5EF4-FFF2-40B4-BE49-F238E27FC236}">
                  <a16:creationId xmlns:a16="http://schemas.microsoft.com/office/drawing/2014/main" id="{B3040656-C119-49FE-A9C3-05B308EA9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626" y="3267388"/>
              <a:ext cx="381434" cy="37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图片 159">
              <a:extLst>
                <a:ext uri="{FF2B5EF4-FFF2-40B4-BE49-F238E27FC236}">
                  <a16:creationId xmlns:a16="http://schemas.microsoft.com/office/drawing/2014/main" id="{9D00174D-BFFE-4846-815D-973762006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001" y="2930785"/>
              <a:ext cx="525232" cy="37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图片 160">
              <a:extLst>
                <a:ext uri="{FF2B5EF4-FFF2-40B4-BE49-F238E27FC236}">
                  <a16:creationId xmlns:a16="http://schemas.microsoft.com/office/drawing/2014/main" id="{4063AA8C-8111-4D82-A3A4-8BADEDCB7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573" y="3397603"/>
              <a:ext cx="466251" cy="289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组合 118">
            <a:extLst>
              <a:ext uri="{FF2B5EF4-FFF2-40B4-BE49-F238E27FC236}">
                <a16:creationId xmlns:a16="http://schemas.microsoft.com/office/drawing/2014/main" id="{B885E7D7-91A1-45CA-ABA2-BF7FED656EA8}"/>
              </a:ext>
            </a:extLst>
          </p:cNvPr>
          <p:cNvGrpSpPr>
            <a:grpSpLocks/>
          </p:cNvGrpSpPr>
          <p:nvPr/>
        </p:nvGrpSpPr>
        <p:grpSpPr bwMode="auto">
          <a:xfrm>
            <a:off x="5321388" y="3063044"/>
            <a:ext cx="658224" cy="680598"/>
            <a:chOff x="1557806" y="2840105"/>
            <a:chExt cx="875310" cy="790562"/>
          </a:xfrm>
        </p:grpSpPr>
        <p:pic>
          <p:nvPicPr>
            <p:cNvPr id="79" name="Picture 26">
              <a:extLst>
                <a:ext uri="{FF2B5EF4-FFF2-40B4-BE49-F238E27FC236}">
                  <a16:creationId xmlns:a16="http://schemas.microsoft.com/office/drawing/2014/main" id="{6EB13613-6EF9-4466-9979-2CE9E88EE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806" y="2904620"/>
              <a:ext cx="463517" cy="33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27000">
                <a:sysClr val="window" lastClr="FFFFFF"/>
              </a:glow>
              <a:prstShdw prst="shdw17" dist="17961" dir="2700000">
                <a:srgbClr val="4F81BD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0" name="Picture 2" descr="http://img1.shikee.com/try/2015/05/28/16462020924694636777.jpg">
              <a:extLst>
                <a:ext uri="{FF2B5EF4-FFF2-40B4-BE49-F238E27FC236}">
                  <a16:creationId xmlns:a16="http://schemas.microsoft.com/office/drawing/2014/main" id="{0CD00F3A-0C51-4CA1-98F2-61AD8AD02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116" y="3317304"/>
              <a:ext cx="261408" cy="26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图片 156">
              <a:extLst>
                <a:ext uri="{FF2B5EF4-FFF2-40B4-BE49-F238E27FC236}">
                  <a16:creationId xmlns:a16="http://schemas.microsoft.com/office/drawing/2014/main" id="{3B9715B2-2FAA-4F44-9EDB-FC83DC541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138" y="3265970"/>
              <a:ext cx="511213" cy="364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图片 157">
              <a:extLst>
                <a:ext uri="{FF2B5EF4-FFF2-40B4-BE49-F238E27FC236}">
                  <a16:creationId xmlns:a16="http://schemas.microsoft.com/office/drawing/2014/main" id="{C28556AF-D43C-4991-B75A-ADE4D9E4C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871" y="2840105"/>
              <a:ext cx="395245" cy="39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组合 119">
            <a:extLst>
              <a:ext uri="{FF2B5EF4-FFF2-40B4-BE49-F238E27FC236}">
                <a16:creationId xmlns:a16="http://schemas.microsoft.com/office/drawing/2014/main" id="{19B7F845-7E33-4C23-93F2-3CAE8297F0B8}"/>
              </a:ext>
            </a:extLst>
          </p:cNvPr>
          <p:cNvGrpSpPr>
            <a:grpSpLocks/>
          </p:cNvGrpSpPr>
          <p:nvPr/>
        </p:nvGrpSpPr>
        <p:grpSpPr bwMode="auto">
          <a:xfrm>
            <a:off x="7136590" y="4493503"/>
            <a:ext cx="1194646" cy="779536"/>
            <a:chOff x="4030975" y="4345593"/>
            <a:chExt cx="1588646" cy="905486"/>
          </a:xfrm>
        </p:grpSpPr>
        <p:pic>
          <p:nvPicPr>
            <p:cNvPr id="74" name="图片 149">
              <a:extLst>
                <a:ext uri="{FF2B5EF4-FFF2-40B4-BE49-F238E27FC236}">
                  <a16:creationId xmlns:a16="http://schemas.microsoft.com/office/drawing/2014/main" id="{28FEF308-1CC1-4B88-AC0A-4DEDE62B7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468" y="4382668"/>
              <a:ext cx="347153" cy="407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图片 150">
              <a:extLst>
                <a:ext uri="{FF2B5EF4-FFF2-40B4-BE49-F238E27FC236}">
                  <a16:creationId xmlns:a16="http://schemas.microsoft.com/office/drawing/2014/main" id="{1ADD3D15-7204-49D7-B943-8BED679DD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911" y="4401448"/>
              <a:ext cx="354477" cy="354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图片 151">
              <a:extLst>
                <a:ext uri="{FF2B5EF4-FFF2-40B4-BE49-F238E27FC236}">
                  <a16:creationId xmlns:a16="http://schemas.microsoft.com/office/drawing/2014/main" id="{947C1A0B-21D6-4E33-8AFD-6FA0281E7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641" y="4345593"/>
              <a:ext cx="290188" cy="466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图片 152">
              <a:extLst>
                <a:ext uri="{FF2B5EF4-FFF2-40B4-BE49-F238E27FC236}">
                  <a16:creationId xmlns:a16="http://schemas.microsoft.com/office/drawing/2014/main" id="{47AE53EA-425D-49C9-85AB-577F14A65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975" y="4370800"/>
              <a:ext cx="400114" cy="42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图片 153">
              <a:extLst>
                <a:ext uri="{FF2B5EF4-FFF2-40B4-BE49-F238E27FC236}">
                  <a16:creationId xmlns:a16="http://schemas.microsoft.com/office/drawing/2014/main" id="{AFDC7996-5915-47D5-80B2-74BAA271B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929" y="4819560"/>
              <a:ext cx="825280" cy="43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83E66610-27F3-40D6-B03C-5F853968A33D}"/>
              </a:ext>
            </a:extLst>
          </p:cNvPr>
          <p:cNvSpPr txBox="1"/>
          <p:nvPr/>
        </p:nvSpPr>
        <p:spPr bwMode="auto">
          <a:xfrm>
            <a:off x="7946712" y="2378082"/>
            <a:ext cx="603876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机器人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A17DB36-2C89-4C92-B967-6355D150BAF9}"/>
              </a:ext>
            </a:extLst>
          </p:cNvPr>
          <p:cNvSpPr txBox="1"/>
          <p:nvPr/>
        </p:nvSpPr>
        <p:spPr bwMode="auto">
          <a:xfrm>
            <a:off x="9545075" y="2376533"/>
            <a:ext cx="892319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机床数控</a:t>
            </a:r>
          </a:p>
        </p:txBody>
      </p:sp>
      <p:pic>
        <p:nvPicPr>
          <p:cNvPr id="56" name="图片 125">
            <a:extLst>
              <a:ext uri="{FF2B5EF4-FFF2-40B4-BE49-F238E27FC236}">
                <a16:creationId xmlns:a16="http://schemas.microsoft.com/office/drawing/2014/main" id="{4099FB5B-B9B6-4486-BFE8-41F1E139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981" y="1861771"/>
            <a:ext cx="536893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C8A92B30-9F34-409A-B5D9-4EC0B63658C6}"/>
              </a:ext>
            </a:extLst>
          </p:cNvPr>
          <p:cNvSpPr txBox="1"/>
          <p:nvPr/>
        </p:nvSpPr>
        <p:spPr bwMode="auto">
          <a:xfrm>
            <a:off x="7260558" y="2378082"/>
            <a:ext cx="757606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ker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effectLst/>
              </a:rPr>
              <a:t>机器视觉</a:t>
            </a:r>
          </a:p>
        </p:txBody>
      </p:sp>
      <p:grpSp>
        <p:nvGrpSpPr>
          <p:cNvPr id="58" name="组合 127">
            <a:extLst>
              <a:ext uri="{FF2B5EF4-FFF2-40B4-BE49-F238E27FC236}">
                <a16:creationId xmlns:a16="http://schemas.microsoft.com/office/drawing/2014/main" id="{14FE4DDA-6CFB-4638-9B5D-3A76BF0771B9}"/>
              </a:ext>
            </a:extLst>
          </p:cNvPr>
          <p:cNvGrpSpPr>
            <a:grpSpLocks/>
          </p:cNvGrpSpPr>
          <p:nvPr/>
        </p:nvGrpSpPr>
        <p:grpSpPr bwMode="auto">
          <a:xfrm>
            <a:off x="6332111" y="4459414"/>
            <a:ext cx="582558" cy="808261"/>
            <a:chOff x="2813183" y="4273396"/>
            <a:chExt cx="774687" cy="938851"/>
          </a:xfrm>
        </p:grpSpPr>
        <p:pic>
          <p:nvPicPr>
            <p:cNvPr id="70" name="图片 139">
              <a:extLst>
                <a:ext uri="{FF2B5EF4-FFF2-40B4-BE49-F238E27FC236}">
                  <a16:creationId xmlns:a16="http://schemas.microsoft.com/office/drawing/2014/main" id="{5EF5B5C3-44A9-4520-8E2A-DA3F03271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172" y="4299263"/>
              <a:ext cx="170491" cy="454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图片 140">
              <a:extLst>
                <a:ext uri="{FF2B5EF4-FFF2-40B4-BE49-F238E27FC236}">
                  <a16:creationId xmlns:a16="http://schemas.microsoft.com/office/drawing/2014/main" id="{5E3F63B0-8828-4F4C-8DEA-0BE6F23C7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183" y="4842771"/>
              <a:ext cx="362301" cy="36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图片 141">
              <a:extLst>
                <a:ext uri="{FF2B5EF4-FFF2-40B4-BE49-F238E27FC236}">
                  <a16:creationId xmlns:a16="http://schemas.microsoft.com/office/drawing/2014/main" id="{7223A10B-DFB3-4840-8FC8-CD0FDD3E5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448" y="4273396"/>
              <a:ext cx="274115" cy="44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8">
              <a:extLst>
                <a:ext uri="{FF2B5EF4-FFF2-40B4-BE49-F238E27FC236}">
                  <a16:creationId xmlns:a16="http://schemas.microsoft.com/office/drawing/2014/main" id="{C284E715-0B88-40D6-AFEB-A2FCFD9C4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169" y="4826312"/>
              <a:ext cx="370701" cy="385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BD32F383-46A9-40F0-B09E-13675A94970E}"/>
              </a:ext>
            </a:extLst>
          </p:cNvPr>
          <p:cNvSpPr txBox="1"/>
          <p:nvPr/>
        </p:nvSpPr>
        <p:spPr bwMode="auto">
          <a:xfrm>
            <a:off x="5241674" y="5570481"/>
            <a:ext cx="757606" cy="154971"/>
          </a:xfrm>
          <a:prstGeom prst="rect">
            <a:avLst/>
          </a:prstGeom>
          <a:gradFill rotWithShape="1">
            <a:gsLst>
              <a:gs pos="0">
                <a:srgbClr val="005FA7">
                  <a:satMod val="103000"/>
                  <a:lumMod val="102000"/>
                  <a:tint val="94000"/>
                </a:srgbClr>
              </a:gs>
              <a:gs pos="50000">
                <a:srgbClr val="005FA7">
                  <a:satMod val="110000"/>
                  <a:lumMod val="100000"/>
                  <a:shade val="100000"/>
                </a:srgbClr>
              </a:gs>
              <a:gs pos="100000">
                <a:srgbClr val="005FA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HC</a:t>
            </a:r>
            <a:r>
              <a:rPr lang="en-US" altLang="zh-CN" sz="1100" kern="0" dirty="0">
                <a:solidFill>
                  <a:srgbClr val="FA0000">
                    <a:lumMod val="20000"/>
                    <a:lumOff val="80000"/>
                  </a:srgbClr>
                </a:solidFill>
                <a:latin typeface="Calibri"/>
              </a:rPr>
              <a:t>32</a:t>
            </a: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L11x</a:t>
            </a:r>
            <a:endParaRPr lang="zh-CN" altLang="en-US" sz="11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FC4261C-1D71-490E-AE67-71A9E3FE2426}"/>
              </a:ext>
            </a:extLst>
          </p:cNvPr>
          <p:cNvSpPr txBox="1"/>
          <p:nvPr/>
        </p:nvSpPr>
        <p:spPr bwMode="auto">
          <a:xfrm>
            <a:off x="9101387" y="4020773"/>
            <a:ext cx="758842" cy="1549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HC</a:t>
            </a:r>
            <a:r>
              <a:rPr lang="en-US" altLang="zh-CN" sz="1100" kern="0" dirty="0">
                <a:solidFill>
                  <a:srgbClr val="FA0000">
                    <a:lumMod val="20000"/>
                    <a:lumOff val="80000"/>
                  </a:srgbClr>
                </a:solidFill>
                <a:latin typeface="Calibri"/>
              </a:rPr>
              <a:t>32</a:t>
            </a: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F4xx</a:t>
            </a:r>
            <a:endParaRPr lang="zh-CN" altLang="en-US" sz="11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CB125E3-E2B3-464A-B1D7-2B31FE8FE6C0}"/>
              </a:ext>
            </a:extLst>
          </p:cNvPr>
          <p:cNvSpPr txBox="1"/>
          <p:nvPr/>
        </p:nvSpPr>
        <p:spPr bwMode="auto">
          <a:xfrm>
            <a:off x="5241674" y="2657029"/>
            <a:ext cx="757606" cy="1549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HC</a:t>
            </a:r>
            <a:r>
              <a:rPr lang="en-US" altLang="zh-CN" sz="1100" kern="0" dirty="0">
                <a:solidFill>
                  <a:srgbClr val="FA0000">
                    <a:lumMod val="20000"/>
                    <a:lumOff val="80000"/>
                  </a:srgbClr>
                </a:solidFill>
                <a:latin typeface="Calibri"/>
              </a:rPr>
              <a:t>32</a:t>
            </a: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A7</a:t>
            </a:r>
            <a:endParaRPr lang="zh-CN" altLang="en-US" sz="11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16CC7FB-2631-45D9-876F-43FC03622F42}"/>
              </a:ext>
            </a:extLst>
          </p:cNvPr>
          <p:cNvSpPr txBox="1"/>
          <p:nvPr/>
        </p:nvSpPr>
        <p:spPr bwMode="auto">
          <a:xfrm>
            <a:off x="5241674" y="4020773"/>
            <a:ext cx="757605" cy="1549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HC</a:t>
            </a:r>
            <a:r>
              <a:rPr lang="en-US" altLang="zh-CN" sz="1100" kern="0" dirty="0">
                <a:solidFill>
                  <a:srgbClr val="FA0000">
                    <a:lumMod val="20000"/>
                    <a:lumOff val="80000"/>
                  </a:srgbClr>
                </a:solidFill>
                <a:latin typeface="Calibri"/>
              </a:rPr>
              <a:t>32</a:t>
            </a: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F0xx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F45A0B6-36C1-4F0A-A705-F8C9F7D4C127}"/>
              </a:ext>
            </a:extLst>
          </p:cNvPr>
          <p:cNvSpPr txBox="1"/>
          <p:nvPr/>
        </p:nvSpPr>
        <p:spPr bwMode="auto">
          <a:xfrm>
            <a:off x="6269942" y="2657029"/>
            <a:ext cx="758842" cy="1549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HC</a:t>
            </a:r>
            <a:r>
              <a:rPr lang="en-US" altLang="zh-CN" sz="1100" kern="0" dirty="0">
                <a:solidFill>
                  <a:srgbClr val="FA0000">
                    <a:lumMod val="20000"/>
                    <a:lumOff val="80000"/>
                  </a:srgbClr>
                </a:solidFill>
                <a:latin typeface="Calibri"/>
              </a:rPr>
              <a:t>32</a:t>
            </a: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A9</a:t>
            </a:r>
            <a:endParaRPr lang="zh-CN" altLang="en-US" sz="11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E6E1672-07ED-489A-8FB7-F743ADECC28A}"/>
              </a:ext>
            </a:extLst>
          </p:cNvPr>
          <p:cNvSpPr txBox="1"/>
          <p:nvPr/>
        </p:nvSpPr>
        <p:spPr bwMode="auto">
          <a:xfrm>
            <a:off x="7299445" y="2657029"/>
            <a:ext cx="757606" cy="1549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HC</a:t>
            </a:r>
            <a:r>
              <a:rPr lang="en-US" altLang="zh-CN" sz="1100" kern="0" dirty="0">
                <a:solidFill>
                  <a:srgbClr val="FA0000">
                    <a:lumMod val="20000"/>
                    <a:lumOff val="80000"/>
                  </a:srgbClr>
                </a:solidFill>
                <a:latin typeface="Calibri"/>
              </a:rPr>
              <a:t>32</a:t>
            </a: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A15</a:t>
            </a:r>
            <a:endParaRPr lang="zh-CN" altLang="en-US" sz="11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2AB4533-8238-4506-AE88-0E61F775C786}"/>
              </a:ext>
            </a:extLst>
          </p:cNvPr>
          <p:cNvSpPr txBox="1"/>
          <p:nvPr/>
        </p:nvSpPr>
        <p:spPr bwMode="auto">
          <a:xfrm>
            <a:off x="6304548" y="4020773"/>
            <a:ext cx="757605" cy="1549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HC</a:t>
            </a:r>
            <a:r>
              <a:rPr lang="en-US" altLang="zh-CN" sz="1100" kern="0" dirty="0">
                <a:solidFill>
                  <a:srgbClr val="FA0000">
                    <a:lumMod val="20000"/>
                    <a:lumOff val="80000"/>
                  </a:srgbClr>
                </a:solidFill>
                <a:latin typeface="Calibri"/>
              </a:rPr>
              <a:t>32</a:t>
            </a: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F1xx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18B7CCD-4E2B-40F3-9097-746C0752BBD4}"/>
              </a:ext>
            </a:extLst>
          </p:cNvPr>
          <p:cNvSpPr txBox="1"/>
          <p:nvPr/>
        </p:nvSpPr>
        <p:spPr bwMode="auto">
          <a:xfrm>
            <a:off x="7356899" y="4020773"/>
            <a:ext cx="757606" cy="1549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HC</a:t>
            </a:r>
            <a:r>
              <a:rPr lang="en-US" altLang="zh-CN" sz="1100" kern="0" dirty="0">
                <a:solidFill>
                  <a:srgbClr val="FA0000">
                    <a:lumMod val="20000"/>
                    <a:lumOff val="80000"/>
                  </a:srgbClr>
                </a:solidFill>
                <a:latin typeface="Calibri"/>
              </a:rPr>
              <a:t>32</a:t>
            </a: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F3xx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9945D6C-C77B-4EA6-B864-0BAFBDCE65EE}"/>
              </a:ext>
            </a:extLst>
          </p:cNvPr>
          <p:cNvSpPr txBox="1"/>
          <p:nvPr/>
        </p:nvSpPr>
        <p:spPr bwMode="auto">
          <a:xfrm>
            <a:off x="6278593" y="5570481"/>
            <a:ext cx="758842" cy="154971"/>
          </a:xfrm>
          <a:prstGeom prst="rect">
            <a:avLst/>
          </a:prstGeom>
          <a:gradFill rotWithShape="1">
            <a:gsLst>
              <a:gs pos="0">
                <a:srgbClr val="005FA7">
                  <a:satMod val="103000"/>
                  <a:lumMod val="102000"/>
                  <a:tint val="94000"/>
                </a:srgbClr>
              </a:gs>
              <a:gs pos="50000">
                <a:srgbClr val="005FA7">
                  <a:satMod val="110000"/>
                  <a:lumMod val="100000"/>
                  <a:shade val="100000"/>
                </a:srgbClr>
              </a:gs>
              <a:gs pos="100000">
                <a:srgbClr val="005FA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HC</a:t>
            </a:r>
            <a:r>
              <a:rPr lang="en-US" altLang="zh-CN" sz="1100" kern="0" dirty="0">
                <a:solidFill>
                  <a:srgbClr val="FA0000">
                    <a:lumMod val="20000"/>
                    <a:lumOff val="80000"/>
                  </a:srgbClr>
                </a:solidFill>
                <a:latin typeface="Calibri"/>
              </a:rPr>
              <a:t>32</a:t>
            </a: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L12x</a:t>
            </a:r>
            <a:endParaRPr lang="zh-CN" altLang="en-US" sz="11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551DF44B-1EFF-4452-B19D-883B22144FF5}"/>
              </a:ext>
            </a:extLst>
          </p:cNvPr>
          <p:cNvSpPr txBox="1"/>
          <p:nvPr/>
        </p:nvSpPr>
        <p:spPr bwMode="auto">
          <a:xfrm>
            <a:off x="7316749" y="5570481"/>
            <a:ext cx="757606" cy="154971"/>
          </a:xfrm>
          <a:prstGeom prst="rect">
            <a:avLst/>
          </a:prstGeom>
          <a:gradFill rotWithShape="1">
            <a:gsLst>
              <a:gs pos="0">
                <a:srgbClr val="005FA7">
                  <a:satMod val="103000"/>
                  <a:lumMod val="102000"/>
                  <a:tint val="94000"/>
                </a:srgbClr>
              </a:gs>
              <a:gs pos="50000">
                <a:srgbClr val="005FA7">
                  <a:satMod val="110000"/>
                  <a:lumMod val="100000"/>
                  <a:shade val="100000"/>
                </a:srgbClr>
              </a:gs>
              <a:gs pos="100000">
                <a:srgbClr val="005FA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HC</a:t>
            </a:r>
            <a:r>
              <a:rPr lang="en-US" altLang="zh-CN" sz="1100" kern="0" dirty="0">
                <a:solidFill>
                  <a:srgbClr val="FA0000">
                    <a:lumMod val="20000"/>
                    <a:lumOff val="80000"/>
                  </a:srgbClr>
                </a:solidFill>
                <a:latin typeface="Calibri"/>
              </a:rPr>
              <a:t>32</a:t>
            </a: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L15x</a:t>
            </a:r>
            <a:endParaRPr lang="zh-CN" altLang="en-US" sz="11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DCED725-A3B0-46FC-8507-B3D8A55AE8F6}"/>
              </a:ext>
            </a:extLst>
          </p:cNvPr>
          <p:cNvSpPr txBox="1"/>
          <p:nvPr/>
        </p:nvSpPr>
        <p:spPr bwMode="auto">
          <a:xfrm>
            <a:off x="8566243" y="5570481"/>
            <a:ext cx="757606" cy="154971"/>
          </a:xfrm>
          <a:prstGeom prst="rect">
            <a:avLst/>
          </a:prstGeom>
          <a:gradFill rotWithShape="1">
            <a:gsLst>
              <a:gs pos="0">
                <a:srgbClr val="005FA7">
                  <a:satMod val="103000"/>
                  <a:lumMod val="102000"/>
                  <a:tint val="94000"/>
                </a:srgbClr>
              </a:gs>
              <a:gs pos="50000">
                <a:srgbClr val="005FA7">
                  <a:satMod val="110000"/>
                  <a:lumMod val="100000"/>
                  <a:shade val="100000"/>
                </a:srgbClr>
              </a:gs>
              <a:gs pos="100000">
                <a:srgbClr val="005FA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HC</a:t>
            </a:r>
            <a:r>
              <a:rPr lang="en-US" altLang="zh-CN" sz="1100" kern="0" dirty="0">
                <a:solidFill>
                  <a:srgbClr val="FA0000">
                    <a:lumMod val="20000"/>
                    <a:lumOff val="80000"/>
                  </a:srgbClr>
                </a:solidFill>
                <a:latin typeface="Calibri"/>
              </a:rPr>
              <a:t>32</a:t>
            </a:r>
            <a:r>
              <a:rPr lang="en-US" altLang="zh-CN" sz="1100" kern="0" dirty="0">
                <a:solidFill>
                  <a:srgbClr val="FFFFFF"/>
                </a:solidFill>
                <a:latin typeface="Calibri"/>
              </a:rPr>
              <a:t>L4xx</a:t>
            </a:r>
            <a:endParaRPr lang="zh-CN" altLang="en-US" sz="11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26EA2D5-5EA3-4BF6-AAB4-E5788044A17C}"/>
              </a:ext>
            </a:extLst>
          </p:cNvPr>
          <p:cNvSpPr/>
          <p:nvPr/>
        </p:nvSpPr>
        <p:spPr>
          <a:xfrm>
            <a:off x="4837972" y="1623374"/>
            <a:ext cx="6143220" cy="4281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箭头: 右 88">
            <a:extLst>
              <a:ext uri="{FF2B5EF4-FFF2-40B4-BE49-F238E27FC236}">
                <a16:creationId xmlns:a16="http://schemas.microsoft.com/office/drawing/2014/main" id="{43A5C8BD-1AE6-4D9D-BB62-9E2B6E8AA403}"/>
              </a:ext>
            </a:extLst>
          </p:cNvPr>
          <p:cNvSpPr/>
          <p:nvPr/>
        </p:nvSpPr>
        <p:spPr>
          <a:xfrm>
            <a:off x="3942928" y="3348831"/>
            <a:ext cx="855126" cy="1108968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60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图片包含 餐桌, 杯子&#10;&#10;已生成极高可信度的说明">
            <a:extLst>
              <a:ext uri="{FF2B5EF4-FFF2-40B4-BE49-F238E27FC236}">
                <a16:creationId xmlns:a16="http://schemas.microsoft.com/office/drawing/2014/main" id="{FD47B925-207F-4B35-AE48-A683E5081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976" y="1133376"/>
            <a:ext cx="3905250" cy="495082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0887766-A0A2-42E7-97D4-0546C972810A}"/>
              </a:ext>
            </a:extLst>
          </p:cNvPr>
          <p:cNvSpPr/>
          <p:nvPr/>
        </p:nvSpPr>
        <p:spPr>
          <a:xfrm>
            <a:off x="825500" y="1709738"/>
            <a:ext cx="6983413" cy="3851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7766" name="Text Box 3">
            <a:extLst>
              <a:ext uri="{FF2B5EF4-FFF2-40B4-BE49-F238E27FC236}">
                <a16:creationId xmlns:a16="http://schemas.microsoft.com/office/drawing/2014/main" id="{5DCB1BC5-1694-4538-B270-F1D414AC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1614512"/>
            <a:ext cx="352425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39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">
            <a:extLst>
              <a:ext uri="{FF2B5EF4-FFF2-40B4-BE49-F238E27FC236}">
                <a16:creationId xmlns:a16="http://schemas.microsoft.com/office/drawing/2014/main" id="{DC617FFB-A829-4BCD-8F86-C3748C1EE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6057900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5BC00E62-C0B3-4FE0-BADD-86B46B47BB22}" type="slidenum">
              <a:rPr lang="en-US" altLang="zh-CN" sz="1200">
                <a:solidFill>
                  <a:schemeClr val="bg1"/>
                </a:solidFill>
              </a:rPr>
              <a:pPr algn="ctr"/>
              <a:t>9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256B14F-1470-42DA-8644-3B801328B679}"/>
              </a:ext>
            </a:extLst>
          </p:cNvPr>
          <p:cNvSpPr/>
          <p:nvPr/>
        </p:nvSpPr>
        <p:spPr bwMode="auto">
          <a:xfrm>
            <a:off x="1138533" y="3237112"/>
            <a:ext cx="792163" cy="7762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/>
              <a:t>02</a:t>
            </a:r>
            <a:endParaRPr lang="zh-CN" altLang="en-US" sz="36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A1E9E88-77F2-406C-989E-1668106F7AD6}"/>
              </a:ext>
            </a:extLst>
          </p:cNvPr>
          <p:cNvSpPr/>
          <p:nvPr/>
        </p:nvSpPr>
        <p:spPr>
          <a:xfrm>
            <a:off x="1998712" y="2226022"/>
            <a:ext cx="4772728" cy="776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中国电子和华大半导体介绍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B8B9CBC-278D-4707-B6EB-74F2BD7B597B}"/>
              </a:ext>
            </a:extLst>
          </p:cNvPr>
          <p:cNvSpPr/>
          <p:nvPr/>
        </p:nvSpPr>
        <p:spPr bwMode="auto">
          <a:xfrm>
            <a:off x="1135112" y="2225898"/>
            <a:ext cx="792163" cy="776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/>
              <a:t>01</a:t>
            </a:r>
            <a:endParaRPr lang="zh-CN" altLang="en-US" sz="3200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2B9A86B-79B6-4030-BA16-3C93BB264996}"/>
              </a:ext>
            </a:extLst>
          </p:cNvPr>
          <p:cNvSpPr/>
          <p:nvPr/>
        </p:nvSpPr>
        <p:spPr>
          <a:xfrm>
            <a:off x="1998712" y="4301728"/>
            <a:ext cx="4772728" cy="776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应用方案介绍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47F873A-1814-45C7-9CD4-F0A99638559B}"/>
              </a:ext>
            </a:extLst>
          </p:cNvPr>
          <p:cNvSpPr/>
          <p:nvPr/>
        </p:nvSpPr>
        <p:spPr bwMode="auto">
          <a:xfrm>
            <a:off x="1135112" y="4301604"/>
            <a:ext cx="792163" cy="776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/>
              <a:t>03</a:t>
            </a:r>
            <a:endParaRPr lang="zh-CN" altLang="en-US" b="1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66B30C9-610D-461A-B9F2-16FD52698174}"/>
              </a:ext>
            </a:extLst>
          </p:cNvPr>
          <p:cNvSpPr/>
          <p:nvPr/>
        </p:nvSpPr>
        <p:spPr>
          <a:xfrm>
            <a:off x="1981496" y="3237112"/>
            <a:ext cx="4769744" cy="776288"/>
          </a:xfrm>
          <a:prstGeom prst="rect">
            <a:avLst/>
          </a:prstGeom>
          <a:solidFill>
            <a:srgbClr val="0E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HC32M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系列产品</a:t>
            </a:r>
          </a:p>
        </p:txBody>
      </p:sp>
    </p:spTree>
    <p:extLst>
      <p:ext uri="{BB962C8B-B14F-4D97-AF65-F5344CB8AC3E}">
        <p14:creationId xmlns:p14="http://schemas.microsoft.com/office/powerpoint/2010/main" val="394136902"/>
      </p:ext>
    </p:extLst>
  </p:cSld>
  <p:clrMapOvr>
    <a:masterClrMapping/>
  </p:clrMapOvr>
</p:sld>
</file>

<file path=ppt/theme/theme1.xml><?xml version="1.0" encoding="utf-8"?>
<a:theme xmlns:a="http://schemas.openxmlformats.org/drawingml/2006/main" name="华大封面">
  <a:themeElements>
    <a:clrScheme name="HDSC专用色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C76"/>
      </a:accent1>
      <a:accent2>
        <a:srgbClr val="005FA7"/>
      </a:accent2>
      <a:accent3>
        <a:srgbClr val="4FB4FF"/>
      </a:accent3>
      <a:accent4>
        <a:srgbClr val="630A0F"/>
      </a:accent4>
      <a:accent5>
        <a:srgbClr val="B20000"/>
      </a:accent5>
      <a:accent6>
        <a:srgbClr val="FA0000"/>
      </a:accent6>
      <a:hlink>
        <a:srgbClr val="FFC000"/>
      </a:hlink>
      <a:folHlink>
        <a:srgbClr val="808080"/>
      </a:folHlink>
    </a:clrScheme>
    <a:fontScheme name="tem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目录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内页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华大封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内页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A_169_CEC&amp;HDSC模板</Template>
  <TotalTime>1478</TotalTime>
  <Pages>0</Pages>
  <Words>3303</Words>
  <Characters>0</Characters>
  <Application>Microsoft Office PowerPoint</Application>
  <DocSecurity>0</DocSecurity>
  <PresentationFormat>自定义</PresentationFormat>
  <Lines>0</Lines>
  <Paragraphs>626</Paragraphs>
  <Slides>36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36</vt:i4>
      </vt:variant>
    </vt:vector>
  </HeadingPairs>
  <TitlesOfParts>
    <vt:vector size="57" baseType="lpstr">
      <vt:lpstr>Adobe 宋体 Std L</vt:lpstr>
      <vt:lpstr>KaiTi</vt:lpstr>
      <vt:lpstr>等线</vt:lpstr>
      <vt:lpstr>等线 Light</vt:lpstr>
      <vt:lpstr>宋体</vt:lpstr>
      <vt:lpstr>微软雅黑</vt:lpstr>
      <vt:lpstr>Arial</vt:lpstr>
      <vt:lpstr>Arial Black</vt:lpstr>
      <vt:lpstr>Calibri</vt:lpstr>
      <vt:lpstr>Calibri Light</vt:lpstr>
      <vt:lpstr>Cambria</vt:lpstr>
      <vt:lpstr>Impact</vt:lpstr>
      <vt:lpstr>Microsoft New Tai Lue</vt:lpstr>
      <vt:lpstr>Symbol</vt:lpstr>
      <vt:lpstr>Times New Roman</vt:lpstr>
      <vt:lpstr>Wingdings</vt:lpstr>
      <vt:lpstr>华大封面</vt:lpstr>
      <vt:lpstr>目录页</vt:lpstr>
      <vt:lpstr>内页2</vt:lpstr>
      <vt:lpstr>华大封底</vt:lpstr>
      <vt:lpstr>1_内页2</vt:lpstr>
      <vt:lpstr>32位专用CortexM系列变频控制平台  – HC32M系列产品及其应用</vt:lpstr>
      <vt:lpstr>PowerPoint 演示文稿</vt:lpstr>
      <vt:lpstr>中国电子CEC简介</vt:lpstr>
      <vt:lpstr>CEC五大业务介绍</vt:lpstr>
      <vt:lpstr>华大半导体有限公司</vt:lpstr>
      <vt:lpstr>华大半导体产业布局</vt:lpstr>
      <vt:lpstr>MCU建设主体</vt:lpstr>
      <vt:lpstr>华大MCU发展目标</vt:lpstr>
      <vt:lpstr>PowerPoint 演示文稿</vt:lpstr>
      <vt:lpstr>PowerPoint 演示文稿</vt:lpstr>
      <vt:lpstr>FOC电机控制芯片路线图</vt:lpstr>
      <vt:lpstr>HC32M130 特性</vt:lpstr>
      <vt:lpstr>HC32M140 特性</vt:lpstr>
      <vt:lpstr>HC32M440 特性</vt:lpstr>
      <vt:lpstr>HC32M48 特性</vt:lpstr>
      <vt:lpstr>PowerPoint 演示文稿</vt:lpstr>
      <vt:lpstr>风机方案功能与特性</vt:lpstr>
      <vt:lpstr>M140风机类解决方案</vt:lpstr>
      <vt:lpstr>跑步机方案</vt:lpstr>
      <vt:lpstr>高速变频风筒方案</vt:lpstr>
      <vt:lpstr>排风扇方案</vt:lpstr>
      <vt:lpstr>无叶风扇方案</vt:lpstr>
      <vt:lpstr>抽油烟机方案</vt:lpstr>
      <vt:lpstr>吊扇方案</vt:lpstr>
      <vt:lpstr>电调（弦波）</vt:lpstr>
      <vt:lpstr>电调（方波）应用方案</vt:lpstr>
      <vt:lpstr>压缩机方案功能与特性</vt:lpstr>
      <vt:lpstr>压缩机变频驱动方案</vt:lpstr>
      <vt:lpstr>工业缝纫机控制方案介绍</vt:lpstr>
      <vt:lpstr>电动自行车应用方案</vt:lpstr>
      <vt:lpstr>电动工具方案</vt:lpstr>
      <vt:lpstr>HC32F005风机开发套件 – 极低成本风机FOC解决方案</vt:lpstr>
      <vt:lpstr>升降桌应用方案</vt:lpstr>
      <vt:lpstr>PowerPoint 演示文稿</vt:lpstr>
      <vt:lpstr>我们的客户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樊海涛</cp:lastModifiedBy>
  <cp:revision>197</cp:revision>
  <dcterms:created xsi:type="dcterms:W3CDTF">2015-07-03T01:35:53Z</dcterms:created>
  <dcterms:modified xsi:type="dcterms:W3CDTF">2018-07-18T06:19:01Z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2052-9.1.0.5218</vt:lpwstr>
  </property>
</Properties>
</file>